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0"/>
  </p:notesMasterIdLst>
  <p:sldIdLst>
    <p:sldId id="682" r:id="rId3"/>
    <p:sldId id="870" r:id="rId4"/>
    <p:sldId id="683" r:id="rId5"/>
    <p:sldId id="920" r:id="rId6"/>
    <p:sldId id="921" r:id="rId7"/>
    <p:sldId id="922" r:id="rId8"/>
    <p:sldId id="923" r:id="rId9"/>
    <p:sldId id="686" r:id="rId10"/>
    <p:sldId id="687" r:id="rId11"/>
    <p:sldId id="688" r:id="rId12"/>
    <p:sldId id="1220" r:id="rId13"/>
    <p:sldId id="1221" r:id="rId14"/>
    <p:sldId id="691" r:id="rId15"/>
    <p:sldId id="924" r:id="rId16"/>
    <p:sldId id="692" r:id="rId17"/>
    <p:sldId id="693" r:id="rId18"/>
    <p:sldId id="871" r:id="rId19"/>
    <p:sldId id="925" r:id="rId20"/>
    <p:sldId id="695" r:id="rId21"/>
    <p:sldId id="926" r:id="rId22"/>
    <p:sldId id="927" r:id="rId23"/>
    <p:sldId id="696" r:id="rId24"/>
    <p:sldId id="697" r:id="rId25"/>
    <p:sldId id="698" r:id="rId26"/>
    <p:sldId id="928" r:id="rId27"/>
    <p:sldId id="929" r:id="rId28"/>
    <p:sldId id="930" r:id="rId29"/>
    <p:sldId id="676" r:id="rId30"/>
    <p:sldId id="699" r:id="rId31"/>
    <p:sldId id="700" r:id="rId32"/>
    <p:sldId id="701" r:id="rId33"/>
    <p:sldId id="931" r:id="rId34"/>
    <p:sldId id="932" r:id="rId35"/>
    <p:sldId id="933" r:id="rId36"/>
    <p:sldId id="934" r:id="rId37"/>
    <p:sldId id="935" r:id="rId38"/>
    <p:sldId id="714" r:id="rId39"/>
    <p:sldId id="715" r:id="rId40"/>
    <p:sldId id="716" r:id="rId41"/>
    <p:sldId id="1222" r:id="rId42"/>
    <p:sldId id="1223" r:id="rId43"/>
    <p:sldId id="719" r:id="rId44"/>
    <p:sldId id="936" r:id="rId45"/>
    <p:sldId id="720" r:id="rId46"/>
    <p:sldId id="721" r:id="rId47"/>
    <p:sldId id="872" r:id="rId48"/>
    <p:sldId id="937" r:id="rId49"/>
    <p:sldId id="722" r:id="rId50"/>
    <p:sldId id="938" r:id="rId51"/>
    <p:sldId id="939" r:id="rId52"/>
    <p:sldId id="940" r:id="rId53"/>
    <p:sldId id="724" r:id="rId54"/>
    <p:sldId id="725" r:id="rId55"/>
    <p:sldId id="726" r:id="rId56"/>
    <p:sldId id="941" r:id="rId57"/>
    <p:sldId id="942" r:id="rId58"/>
    <p:sldId id="713" r:id="rId59"/>
    <p:sldId id="727" r:id="rId60"/>
    <p:sldId id="728" r:id="rId61"/>
    <p:sldId id="729" r:id="rId62"/>
    <p:sldId id="943" r:id="rId63"/>
    <p:sldId id="944" r:id="rId64"/>
    <p:sldId id="945" r:id="rId65"/>
    <p:sldId id="946" r:id="rId66"/>
    <p:sldId id="733" r:id="rId67"/>
    <p:sldId id="734" r:id="rId68"/>
    <p:sldId id="735" r:id="rId69"/>
    <p:sldId id="1224" r:id="rId70"/>
    <p:sldId id="1225" r:id="rId71"/>
    <p:sldId id="738" r:id="rId72"/>
    <p:sldId id="947" r:id="rId73"/>
    <p:sldId id="747" r:id="rId74"/>
    <p:sldId id="748" r:id="rId75"/>
    <p:sldId id="873" r:id="rId76"/>
    <p:sldId id="948" r:id="rId77"/>
    <p:sldId id="749" r:id="rId78"/>
    <p:sldId id="949" r:id="rId79"/>
    <p:sldId id="950" r:id="rId80"/>
    <p:sldId id="753" r:id="rId81"/>
    <p:sldId id="754" r:id="rId82"/>
    <p:sldId id="755" r:id="rId83"/>
    <p:sldId id="951" r:id="rId84"/>
    <p:sldId id="952" r:id="rId85"/>
    <p:sldId id="953" r:id="rId86"/>
    <p:sldId id="954" r:id="rId87"/>
    <p:sldId id="746" r:id="rId88"/>
    <p:sldId id="751" r:id="rId89"/>
    <p:sldId id="752" r:id="rId90"/>
    <p:sldId id="756" r:id="rId91"/>
    <p:sldId id="955" r:id="rId92"/>
    <p:sldId id="956" r:id="rId93"/>
    <p:sldId id="957" r:id="rId94"/>
    <p:sldId id="958" r:id="rId95"/>
    <p:sldId id="767" r:id="rId96"/>
    <p:sldId id="768" r:id="rId97"/>
    <p:sldId id="769" r:id="rId98"/>
    <p:sldId id="1226" r:id="rId99"/>
    <p:sldId id="1227" r:id="rId100"/>
    <p:sldId id="772" r:id="rId101"/>
    <p:sldId id="959" r:id="rId102"/>
    <p:sldId id="773" r:id="rId103"/>
    <p:sldId id="774" r:id="rId104"/>
    <p:sldId id="874" r:id="rId105"/>
    <p:sldId id="960" r:id="rId106"/>
    <p:sldId id="775" r:id="rId107"/>
    <p:sldId id="961" r:id="rId108"/>
    <p:sldId id="962" r:id="rId109"/>
    <p:sldId id="963" r:id="rId110"/>
    <p:sldId id="777" r:id="rId111"/>
    <p:sldId id="778" r:id="rId112"/>
    <p:sldId id="779" r:id="rId113"/>
    <p:sldId id="964" r:id="rId114"/>
    <p:sldId id="965" r:id="rId115"/>
    <p:sldId id="766" r:id="rId116"/>
    <p:sldId id="780" r:id="rId117"/>
    <p:sldId id="781" r:id="rId118"/>
    <p:sldId id="782" r:id="rId119"/>
    <p:sldId id="966" r:id="rId120"/>
    <p:sldId id="967" r:id="rId121"/>
    <p:sldId id="968" r:id="rId122"/>
    <p:sldId id="783" r:id="rId123"/>
    <p:sldId id="784" r:id="rId124"/>
    <p:sldId id="785" r:id="rId125"/>
    <p:sldId id="1228" r:id="rId126"/>
    <p:sldId id="1229" r:id="rId127"/>
    <p:sldId id="788" r:id="rId128"/>
    <p:sldId id="969" r:id="rId129"/>
    <p:sldId id="797" r:id="rId130"/>
    <p:sldId id="798" r:id="rId131"/>
    <p:sldId id="875" r:id="rId132"/>
    <p:sldId id="970" r:id="rId133"/>
    <p:sldId id="799" r:id="rId134"/>
    <p:sldId id="971" r:id="rId135"/>
    <p:sldId id="972" r:id="rId136"/>
    <p:sldId id="801" r:id="rId137"/>
    <p:sldId id="802" r:id="rId138"/>
    <p:sldId id="803" r:id="rId139"/>
    <p:sldId id="973" r:id="rId140"/>
    <p:sldId id="974" r:id="rId141"/>
    <p:sldId id="796" r:id="rId142"/>
    <p:sldId id="804" r:id="rId143"/>
    <p:sldId id="805" r:id="rId144"/>
    <p:sldId id="975" r:id="rId145"/>
    <p:sldId id="976" r:id="rId146"/>
    <p:sldId id="977" r:id="rId147"/>
    <p:sldId id="978" r:id="rId148"/>
    <p:sldId id="979" r:id="rId149"/>
    <p:sldId id="980" r:id="rId150"/>
    <p:sldId id="981" r:id="rId151"/>
    <p:sldId id="982" r:id="rId152"/>
    <p:sldId id="983" r:id="rId153"/>
    <p:sldId id="984" r:id="rId154"/>
    <p:sldId id="985" r:id="rId155"/>
    <p:sldId id="986" r:id="rId156"/>
    <p:sldId id="987" r:id="rId157"/>
    <p:sldId id="988" r:id="rId158"/>
    <p:sldId id="989" r:id="rId159"/>
    <p:sldId id="990" r:id="rId160"/>
    <p:sldId id="991" r:id="rId161"/>
    <p:sldId id="992" r:id="rId162"/>
    <p:sldId id="993" r:id="rId163"/>
    <p:sldId id="994" r:id="rId164"/>
    <p:sldId id="995" r:id="rId165"/>
    <p:sldId id="996" r:id="rId166"/>
    <p:sldId id="997" r:id="rId167"/>
    <p:sldId id="998" r:id="rId168"/>
    <p:sldId id="999" r:id="rId169"/>
    <p:sldId id="1039" r:id="rId170"/>
    <p:sldId id="1001" r:id="rId171"/>
    <p:sldId id="1002" r:id="rId172"/>
    <p:sldId id="1003" r:id="rId173"/>
    <p:sldId id="1004" r:id="rId174"/>
    <p:sldId id="1005" r:id="rId175"/>
    <p:sldId id="1006" r:id="rId176"/>
    <p:sldId id="1007" r:id="rId177"/>
    <p:sldId id="1008" r:id="rId178"/>
    <p:sldId id="1009" r:id="rId179"/>
    <p:sldId id="1010" r:id="rId180"/>
    <p:sldId id="1011" r:id="rId181"/>
    <p:sldId id="1012" r:id="rId182"/>
    <p:sldId id="1013" r:id="rId183"/>
    <p:sldId id="1014" r:id="rId184"/>
    <p:sldId id="1015" r:id="rId185"/>
    <p:sldId id="1016" r:id="rId186"/>
    <p:sldId id="1017" r:id="rId187"/>
    <p:sldId id="1018" r:id="rId188"/>
    <p:sldId id="1019" r:id="rId189"/>
    <p:sldId id="1020" r:id="rId190"/>
    <p:sldId id="1021" r:id="rId191"/>
    <p:sldId id="1022" r:id="rId192"/>
    <p:sldId id="1023" r:id="rId193"/>
    <p:sldId id="1024" r:id="rId194"/>
    <p:sldId id="1025" r:id="rId195"/>
    <p:sldId id="1026" r:id="rId196"/>
    <p:sldId id="1027" r:id="rId197"/>
    <p:sldId id="1028" r:id="rId198"/>
    <p:sldId id="1029" r:id="rId199"/>
    <p:sldId id="1030" r:id="rId200"/>
    <p:sldId id="1031" r:id="rId201"/>
    <p:sldId id="1032" r:id="rId202"/>
    <p:sldId id="1033" r:id="rId203"/>
    <p:sldId id="1034" r:id="rId204"/>
    <p:sldId id="1035" r:id="rId205"/>
    <p:sldId id="1036" r:id="rId206"/>
    <p:sldId id="1037" r:id="rId207"/>
    <p:sldId id="1038" r:id="rId208"/>
    <p:sldId id="1113" r:id="rId20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PUNpy3JRvjEO4QepE0oVQ==" hashData="ag+gO0M+a3LzyX+SGGYaQDQPvB4csulA8NAQRUKvREAKQwQAAQDBEZXujf6klL6ee11GrnN1Rlv8w4/WPVtdnw=="/>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920"/>
            <p14:sldId id="921"/>
            <p14:sldId id="922"/>
            <p14:sldId id="923"/>
          </p14:sldIdLst>
        </p14:section>
        <p14:section name="louange" id="{FB5A61D1-877C-440F-BA1F-CDAF69A98E6F}">
          <p14:sldIdLst>
            <p14:sldId id="686"/>
            <p14:sldId id="687"/>
            <p14:sldId id="688"/>
            <p14:sldId id="1220"/>
            <p14:sldId id="1221"/>
            <p14:sldId id="691"/>
          </p14:sldIdLst>
        </p14:section>
        <p14:section name="Psaume" id="{85B87743-DD58-442D-8FE8-C8F96FE63FC4}">
          <p14:sldIdLst>
            <p14:sldId id="924"/>
            <p14:sldId id="692"/>
            <p14:sldId id="693"/>
            <p14:sldId id="871"/>
            <p14:sldId id="925"/>
            <p14:sldId id="695"/>
            <p14:sldId id="926"/>
            <p14:sldId id="927"/>
          </p14:sldIdLst>
        </p14:section>
        <p14:section name="commentaire" id="{87B0A9B6-FE7F-4FCD-9D6C-6296B99A1899}">
          <p14:sldIdLst>
            <p14:sldId id="696"/>
            <p14:sldId id="697"/>
            <p14:sldId id="698"/>
            <p14:sldId id="928"/>
            <p14:sldId id="929"/>
            <p14:sldId id="930"/>
            <p14:sldId id="676"/>
            <p14:sldId id="699"/>
            <p14:sldId id="700"/>
          </p14:sldIdLst>
        </p14:section>
        <p14:section name="3eme heure" id="{D579A077-12FD-4539-9DB6-233A6B594B39}">
          <p14:sldIdLst>
            <p14:sldId id="701"/>
          </p14:sldIdLst>
        </p14:section>
        <p14:section name="prophetie" id="{282797DE-DC89-4800-A78C-851F5FDE2DFA}">
          <p14:sldIdLst>
            <p14:sldId id="931"/>
            <p14:sldId id="932"/>
            <p14:sldId id="933"/>
            <p14:sldId id="934"/>
            <p14:sldId id="935"/>
          </p14:sldIdLst>
        </p14:section>
        <p14:section name="louange" id="{54C30B91-07FC-4190-95E0-BE32FDE7A0F7}">
          <p14:sldIdLst>
            <p14:sldId id="714"/>
            <p14:sldId id="715"/>
            <p14:sldId id="716"/>
            <p14:sldId id="1222"/>
            <p14:sldId id="1223"/>
            <p14:sldId id="719"/>
          </p14:sldIdLst>
        </p14:section>
        <p14:section name="psaume" id="{D9F142D9-441D-47DA-8A20-63778D7A14C5}">
          <p14:sldIdLst>
            <p14:sldId id="936"/>
            <p14:sldId id="720"/>
            <p14:sldId id="721"/>
            <p14:sldId id="872"/>
            <p14:sldId id="937"/>
            <p14:sldId id="722"/>
            <p14:sldId id="938"/>
            <p14:sldId id="939"/>
            <p14:sldId id="940"/>
          </p14:sldIdLst>
        </p14:section>
        <p14:section name="commentaire" id="{E54458C1-9B3D-411A-BD1B-C501AA06C980}">
          <p14:sldIdLst>
            <p14:sldId id="724"/>
            <p14:sldId id="725"/>
            <p14:sldId id="726"/>
            <p14:sldId id="941"/>
            <p14:sldId id="942"/>
            <p14:sldId id="713"/>
            <p14:sldId id="727"/>
            <p14:sldId id="728"/>
          </p14:sldIdLst>
        </p14:section>
        <p14:section name="6eme heure" id="{0E9966CF-20D7-4A67-B4AC-8A60BABFDFFF}">
          <p14:sldIdLst>
            <p14:sldId id="729"/>
          </p14:sldIdLst>
        </p14:section>
        <p14:section name="prophetie" id="{E6429C53-6838-4E03-AF1C-8570674ABA44}">
          <p14:sldIdLst>
            <p14:sldId id="943"/>
            <p14:sldId id="944"/>
            <p14:sldId id="945"/>
            <p14:sldId id="946"/>
          </p14:sldIdLst>
        </p14:section>
        <p14:section name="louange" id="{7E509328-FF50-45B4-AAB9-147562AE623C}">
          <p14:sldIdLst>
            <p14:sldId id="733"/>
            <p14:sldId id="734"/>
            <p14:sldId id="735"/>
            <p14:sldId id="1224"/>
            <p14:sldId id="1225"/>
            <p14:sldId id="738"/>
          </p14:sldIdLst>
        </p14:section>
        <p14:section name="psaume" id="{0C3EE763-EA11-4A44-8E63-927D026FC949}">
          <p14:sldIdLst>
            <p14:sldId id="947"/>
            <p14:sldId id="747"/>
            <p14:sldId id="748"/>
            <p14:sldId id="873"/>
            <p14:sldId id="948"/>
            <p14:sldId id="749"/>
            <p14:sldId id="949"/>
            <p14:sldId id="950"/>
          </p14:sldIdLst>
        </p14:section>
        <p14:section name="commentaire" id="{3BD6F243-33A5-437B-AE49-A12942DE0D43}">
          <p14:sldIdLst>
            <p14:sldId id="753"/>
            <p14:sldId id="754"/>
            <p14:sldId id="755"/>
            <p14:sldId id="951"/>
            <p14:sldId id="952"/>
            <p14:sldId id="953"/>
            <p14:sldId id="954"/>
            <p14:sldId id="746"/>
            <p14:sldId id="751"/>
            <p14:sldId id="752"/>
          </p14:sldIdLst>
        </p14:section>
        <p14:section name="9eme heure" id="{F1ED207D-D0B4-4EBD-865E-18DD67E99D5C}">
          <p14:sldIdLst>
            <p14:sldId id="756"/>
          </p14:sldIdLst>
        </p14:section>
        <p14:section name="prophetie" id="{7B9DC563-91BC-44EB-8699-60622D747DD5}">
          <p14:sldIdLst>
            <p14:sldId id="955"/>
            <p14:sldId id="956"/>
            <p14:sldId id="957"/>
            <p14:sldId id="958"/>
          </p14:sldIdLst>
        </p14:section>
        <p14:section name="louange" id="{5C1994AA-4FE6-471C-A618-7384B23985D4}">
          <p14:sldIdLst>
            <p14:sldId id="767"/>
            <p14:sldId id="768"/>
            <p14:sldId id="769"/>
            <p14:sldId id="1226"/>
            <p14:sldId id="1227"/>
            <p14:sldId id="772"/>
          </p14:sldIdLst>
        </p14:section>
        <p14:section name="psaume" id="{4BFB3F67-4499-4B3E-8E66-492671B8670B}">
          <p14:sldIdLst>
            <p14:sldId id="959"/>
            <p14:sldId id="773"/>
            <p14:sldId id="774"/>
            <p14:sldId id="874"/>
            <p14:sldId id="960"/>
            <p14:sldId id="775"/>
            <p14:sldId id="961"/>
            <p14:sldId id="962"/>
            <p14:sldId id="963"/>
          </p14:sldIdLst>
        </p14:section>
        <p14:section name="commentaire" id="{BBC2CB98-95E3-46BF-8285-B5B82B61BE53}">
          <p14:sldIdLst>
            <p14:sldId id="777"/>
            <p14:sldId id="778"/>
            <p14:sldId id="779"/>
            <p14:sldId id="964"/>
            <p14:sldId id="965"/>
            <p14:sldId id="766"/>
            <p14:sldId id="780"/>
            <p14:sldId id="781"/>
          </p14:sldIdLst>
        </p14:section>
        <p14:section name="11eme heure" id="{F3A06F51-2982-4EC2-8B8F-E8062C813C9D}">
          <p14:sldIdLst>
            <p14:sldId id="782"/>
          </p14:sldIdLst>
        </p14:section>
        <p14:section name="prophetie" id="{FA5D389F-30DB-4D5F-B9EB-442CA035E8BD}">
          <p14:sldIdLst>
            <p14:sldId id="966"/>
            <p14:sldId id="967"/>
            <p14:sldId id="968"/>
          </p14:sldIdLst>
        </p14:section>
        <p14:section name="louange" id="{3996C63B-FEFD-47B4-A20C-235AF2FE3FE0}">
          <p14:sldIdLst>
            <p14:sldId id="783"/>
            <p14:sldId id="784"/>
            <p14:sldId id="785"/>
            <p14:sldId id="1228"/>
            <p14:sldId id="1229"/>
            <p14:sldId id="788"/>
          </p14:sldIdLst>
        </p14:section>
        <p14:section name="psaume" id="{1A59525E-C654-40F0-BAB7-362FCE8CD47D}">
          <p14:sldIdLst>
            <p14:sldId id="969"/>
            <p14:sldId id="797"/>
            <p14:sldId id="798"/>
            <p14:sldId id="875"/>
            <p14:sldId id="970"/>
            <p14:sldId id="799"/>
            <p14:sldId id="971"/>
            <p14:sldId id="972"/>
          </p14:sldIdLst>
        </p14:section>
        <p14:section name="commentaire" id="{B89EC118-42BB-49D3-BB00-6F60EC15A106}">
          <p14:sldIdLst>
            <p14:sldId id="801"/>
            <p14:sldId id="802"/>
            <p14:sldId id="803"/>
            <p14:sldId id="973"/>
            <p14:sldId id="974"/>
            <p14:sldId id="796"/>
            <p14:sldId id="804"/>
            <p14:sldId id="805"/>
          </p14:sldIdLst>
        </p14:section>
        <p14:section name="litanie soir" id="{0F651E13-7311-4415-992C-119952CF9201}">
          <p14:sldIdLst>
            <p14:sldId id="975"/>
            <p14:sldId id="976"/>
            <p14:sldId id="977"/>
            <p14:sldId id="978"/>
            <p14:sldId id="979"/>
            <p14:sldId id="980"/>
            <p14:sldId id="981"/>
            <p14:sldId id="982"/>
            <p14:sldId id="983"/>
            <p14:sldId id="984"/>
            <p14:sldId id="985"/>
            <p14:sldId id="986"/>
            <p14:sldId id="987"/>
            <p14:sldId id="988"/>
            <p14:sldId id="989"/>
            <p14:sldId id="990"/>
            <p14:sldId id="991"/>
            <p14:sldId id="992"/>
            <p14:sldId id="993"/>
            <p14:sldId id="994"/>
            <p14:sldId id="995"/>
            <p14:sldId id="996"/>
            <p14:sldId id="997"/>
            <p14:sldId id="998"/>
            <p14:sldId id="999"/>
            <p14:sldId id="1039"/>
            <p14:sldId id="1001"/>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 id="1028"/>
            <p14:sldId id="1029"/>
            <p14:sldId id="1030"/>
            <p14:sldId id="1031"/>
            <p14:sldId id="1032"/>
            <p14:sldId id="1033"/>
            <p14:sldId id="1034"/>
            <p14:sldId id="1035"/>
            <p14:sldId id="1036"/>
            <p14:sldId id="1037"/>
            <p14:sldId id="1038"/>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p:cViewPr varScale="1">
        <p:scale>
          <a:sx n="81" d="100"/>
          <a:sy n="81" d="100"/>
        </p:scale>
        <p:origin x="677"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notesMaster" Target="notesMasters/notesMaster1.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5399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5374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2666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2946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6176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0016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5753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64619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76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1383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96746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129</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758603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75821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9544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4503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36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1513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39955597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99648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10993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1998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285143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917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609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229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2277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116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6368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975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989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954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648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102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895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36038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4577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9764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489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8141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6230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084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923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623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1741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8308321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10244648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96686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8079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84933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0517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5825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8764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7464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3869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2290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2045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290970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115884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386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92441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105226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45946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11675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5932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4480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70932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01320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47753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4035273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hyperlink" Target="http://ppt/slides/slide3.xml" TargetMode="External"/><Relationship Id="rId7" Type="http://schemas.openxmlformats.org/officeDocument/2006/relationships/slide" Target="slide133.xm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slide" Target="slide127.xml"/><Relationship Id="rId5" Type="http://schemas.openxmlformats.org/officeDocument/2006/relationships/slide" Target="slide121.xml"/><Relationship Id="rId4" Type="http://schemas.openxmlformats.org/officeDocument/2006/relationships/slide" Target="slide1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3.xml"/><Relationship Id="rId3" Type="http://schemas.openxmlformats.org/officeDocument/2006/relationships/slide" Target="slide3.xml"/><Relationship Id="rId7" Type="http://schemas.openxmlformats.org/officeDocument/2006/relationships/slide" Target="slide11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slide" Target="slide60.xml"/><Relationship Id="rId4" Type="http://schemas.openxmlformats.org/officeDocument/2006/relationships/slide" Target="slide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hyperlink" Target="http://ppt/slides/slide3.xml" TargetMode="External"/><Relationship Id="rId7"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hyperlink" Target="http://ppt/slides/slide3.xml" TargetMode="External"/><Relationship Id="rId7" Type="http://schemas.openxmlformats.org/officeDocument/2006/relationships/slide" Target="slide4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37.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hyperlink" Target="http://ppt/slides/slide3.xml" TargetMode="External"/><Relationship Id="rId7" Type="http://schemas.openxmlformats.org/officeDocument/2006/relationships/slide" Target="slide7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slide" Target="slide65.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hyperlink" Target="http://ppt/slides/slide3.xml" TargetMode="External"/><Relationship Id="rId7" Type="http://schemas.openxmlformats.org/officeDocument/2006/relationships/slide" Target="slide106.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slide" Target="slide100.xml"/><Relationship Id="rId5" Type="http://schemas.openxmlformats.org/officeDocument/2006/relationships/slide" Target="slide94.xml"/><Relationship Id="rId4" Type="http://schemas.openxmlformats.org/officeDocument/2006/relationships/slide" Target="slide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ليلة الخميس الكبير</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de la veille du jeudi saint</a:t>
            </a:r>
          </a:p>
        </p:txBody>
      </p:sp>
      <p:sp>
        <p:nvSpPr>
          <p:cNvPr id="4" name="Titre 1">
            <a:extLst>
              <a:ext uri="{FF2B5EF4-FFF2-40B4-BE49-F238E27FC236}">
                <a16:creationId xmlns:a16="http://schemas.microsoft.com/office/drawing/2014/main" id="{3288CA82-C102-40FD-81B1-4FE8AABC7644}"/>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aixa`è</a:t>
            </a:r>
            <a:r>
              <a:rPr lang="en-US" sz="4400" b="1" dirty="0">
                <a:latin typeface="Athanasius" pitchFamily="2" charset="0"/>
              </a:rPr>
              <a:t>\</a:t>
            </a:r>
            <a:r>
              <a:rPr lang="en-US" sz="4400" b="1" dirty="0" err="1">
                <a:latin typeface="Athanasius" pitchFamily="2" charset="0"/>
              </a:rPr>
              <a:t>qhi</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&gt; </a:t>
            </a:r>
            <a:r>
              <a:rPr lang="en-US" sz="4400" b="1" dirty="0" err="1">
                <a:latin typeface="Athanasius" pitchFamily="2" charset="0"/>
              </a:rPr>
              <a:t>na</a:t>
            </a:r>
            <a:r>
              <a:rPr lang="en-US" sz="4400" b="1" dirty="0">
                <a:latin typeface="Athanasius" pitchFamily="2" charset="0"/>
              </a:rPr>
              <a:t>\met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matoujoi</a:t>
            </a:r>
            <a:r>
              <a:rPr lang="en-US" sz="4400" b="1" dirty="0">
                <a:latin typeface="Athanasius" pitchFamily="2" charset="0"/>
              </a:rPr>
              <a:t> &gt; `</a:t>
            </a:r>
            <a:r>
              <a:rPr lang="en-US" sz="4400" b="1" dirty="0" err="1">
                <a:latin typeface="Athanasius" pitchFamily="2" charset="0"/>
              </a:rPr>
              <a:t>èebol</a:t>
            </a:r>
            <a:r>
              <a:rPr lang="en-US" sz="4400" b="1" dirty="0">
                <a:latin typeface="Athanasius" pitchFamily="2" charset="0"/>
              </a:rPr>
              <a:t> `</a:t>
            </a:r>
            <a:r>
              <a:rPr lang="en-US" sz="4400" b="1" dirty="0" err="1">
                <a:latin typeface="Athanasius" pitchFamily="2" charset="0"/>
              </a:rPr>
              <a:t>èntotou</a:t>
            </a:r>
            <a:r>
              <a:rPr lang="en-US" sz="4400" b="1" dirty="0">
                <a:latin typeface="Athanasius" pitchFamily="2" charset="0"/>
              </a:rPr>
              <a:t> `</a:t>
            </a:r>
            <a:r>
              <a:rPr lang="en-US" sz="4400" b="1" dirty="0" err="1">
                <a:latin typeface="Athanasius" pitchFamily="2" charset="0"/>
              </a:rPr>
              <a:t>ènnhetsoji</a:t>
            </a:r>
            <a:r>
              <a:rPr lang="en-US" sz="4400" b="1" dirty="0">
                <a:latin typeface="Athanasius" pitchFamily="2" charset="0"/>
              </a:rPr>
              <a:t> `</a:t>
            </a:r>
            <a:r>
              <a:rPr lang="en-US" sz="4400" b="1" dirty="0" err="1">
                <a:latin typeface="Athanasius" pitchFamily="2" charset="0"/>
              </a:rPr>
              <a:t>èncwi</a:t>
            </a:r>
            <a:r>
              <a:rPr lang="en-US" sz="4400" b="1" dirty="0">
                <a:latin typeface="Athanasius" pitchFamily="2" charset="0"/>
              </a:rPr>
              <a:t> &gt; </a:t>
            </a:r>
            <a:r>
              <a:rPr lang="en-US" sz="4400" b="1" dirty="0" err="1">
                <a:latin typeface="Athanasius" pitchFamily="2" charset="0"/>
              </a:rPr>
              <a:t>mhpote</a:t>
            </a:r>
            <a:r>
              <a:rPr lang="en-US" sz="4400" b="1" dirty="0">
                <a:latin typeface="Athanasius" pitchFamily="2" charset="0"/>
              </a:rPr>
              <a:t> `</a:t>
            </a:r>
            <a:r>
              <a:rPr lang="en-US" sz="4400" b="1" dirty="0" err="1">
                <a:latin typeface="Athanasius" pitchFamily="2" charset="0"/>
              </a:rPr>
              <a:t>èntou</a:t>
            </a:r>
            <a:r>
              <a:rPr lang="en-US" sz="4400" b="1" dirty="0">
                <a:latin typeface="Athanasius" pitchFamily="2" charset="0"/>
              </a:rPr>
              <a:t>\</a:t>
            </a:r>
            <a:r>
              <a:rPr lang="en-US" sz="4400" b="1" dirty="0" err="1">
                <a:latin typeface="Athanasius" pitchFamily="2" charset="0"/>
              </a:rPr>
              <a:t>wlem</a:t>
            </a:r>
            <a:r>
              <a:rPr lang="en-US" sz="4400" b="1" dirty="0">
                <a:latin typeface="Athanasius" pitchFamily="2" charset="0"/>
              </a:rPr>
              <a:t> `</a:t>
            </a:r>
            <a:r>
              <a:rPr lang="en-US" sz="4400" b="1" dirty="0" err="1">
                <a:latin typeface="Athanasius" pitchFamily="2" charset="0"/>
              </a:rPr>
              <a:t>èntayuxh</a:t>
            </a:r>
            <a:r>
              <a:rPr lang="en-US" sz="4400" b="1" dirty="0">
                <a:latin typeface="Athanasius" pitchFamily="2" charset="0"/>
              </a:rPr>
              <a:t> `</a:t>
            </a:r>
            <a:r>
              <a:rPr lang="en-US" sz="4400" b="1" dirty="0" err="1">
                <a:latin typeface="Athanasius" pitchFamily="2" charset="0"/>
              </a:rPr>
              <a:t>èm`èvrh</a:t>
            </a:r>
            <a:r>
              <a:rPr lang="en-US" sz="4400" b="1" dirty="0">
                <a:latin typeface="Athanasius" pitchFamily="2" charset="0"/>
              </a:rPr>
              <a:t>; `</a:t>
            </a:r>
            <a:r>
              <a:rPr lang="en-US" sz="4400" b="1" dirty="0" err="1">
                <a:latin typeface="Athanasius" pitchFamily="2" charset="0"/>
              </a:rPr>
              <a:t>ènoumou`èi</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٧ : ١،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الرب إلهى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عليك توكلت فخلصنى، ومن أيدى جميع الطاردين لى نجنى، لئلا يخطفوا نفسى مثل الأسد.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7 : 2-3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mon Dieu, tu es mon refuge, sauve-moi de tous mes persécuteurs et délivre-moi ! De peur qu'à tout moment l'ennemi emporte mon âme comme un lion.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6074952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Iwannhn Kev i/ &gt; k/q/ l/h</a:t>
            </a:r>
          </a:p>
          <a:p>
            <a:pPr marL="0" indent="0" algn="just">
              <a:buNone/>
            </a:pPr>
            <a:r>
              <a:rPr lang="en-US" sz="1600" b="1" dirty="0" err="1">
                <a:latin typeface="Avva_Marcos" panose="04020500000000000000" pitchFamily="82" charset="0"/>
              </a:rPr>
              <a:t>F</a:t>
            </a:r>
            <a:r>
              <a:rPr lang="en-US" sz="2400" b="1" dirty="0" err="1">
                <a:latin typeface="Athanasius" pitchFamily="2" charset="0"/>
              </a:rPr>
              <a:t>h`èeta</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tpif</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ouni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`è\li </a:t>
            </a:r>
            <a:r>
              <a:rPr lang="en-US" sz="2400" b="1" dirty="0" err="1">
                <a:latin typeface="Athanasius" pitchFamily="2" charset="0"/>
              </a:rPr>
              <a:t>na`è</a:t>
            </a:r>
            <a:r>
              <a:rPr lang="en-US" sz="2400" b="1" dirty="0">
                <a:latin typeface="Athanasius" pitchFamily="2" charset="0"/>
              </a:rPr>
              <a:t>]\</a:t>
            </a:r>
            <a:r>
              <a:rPr lang="en-US" sz="2400" b="1" dirty="0" err="1">
                <a:latin typeface="Athanasius" pitchFamily="2" charset="0"/>
              </a:rPr>
              <a:t>olmou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ètjij</a:t>
            </a:r>
            <a:r>
              <a:rPr lang="en-US" sz="2400" b="1" dirty="0">
                <a:latin typeface="Athanasius" pitchFamily="2" charset="0"/>
              </a:rPr>
              <a:t> `</a:t>
            </a:r>
            <a:r>
              <a:rPr lang="en-US" sz="2400" b="1" dirty="0" err="1">
                <a:latin typeface="Athanasius" pitchFamily="2" charset="0"/>
              </a:rPr>
              <a:t>èmpaiwt</a:t>
            </a:r>
            <a:r>
              <a:rPr lang="en-US" sz="2400" b="1" dirty="0">
                <a:latin typeface="Athanasius" pitchFamily="2" charset="0"/>
              </a:rPr>
              <a:t> &gt;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èanon</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&gt; </a:t>
            </a:r>
            <a:r>
              <a:rPr lang="en-US" sz="2400" b="1" dirty="0" err="1">
                <a:latin typeface="Athanasius" pitchFamily="2" charset="0"/>
              </a:rPr>
              <a:t>auel</a:t>
            </a:r>
            <a:r>
              <a:rPr lang="en-US" sz="2400" b="1" dirty="0">
                <a:latin typeface="Athanasius" pitchFamily="2" charset="0"/>
              </a:rPr>
              <a:t> `</a:t>
            </a:r>
            <a:r>
              <a:rPr lang="en-US" sz="2400" b="1" dirty="0" err="1">
                <a:latin typeface="Athanasius" pitchFamily="2" charset="0"/>
              </a:rPr>
              <a:t>èwni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èejwf</a:t>
            </a:r>
            <a:r>
              <a:rPr lang="en-US" sz="2400" b="1" dirty="0">
                <a:latin typeface="Athanasius" pitchFamily="2" charset="0"/>
              </a:rPr>
              <a:t>. </a:t>
            </a:r>
            <a:r>
              <a:rPr lang="en-US" sz="2400" b="1" dirty="0" err="1">
                <a:latin typeface="Athanasius" pitchFamily="2" charset="0"/>
              </a:rPr>
              <a:t>Af`èerou`èw</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èenaneu</a:t>
            </a:r>
            <a:r>
              <a:rPr lang="en-US" sz="2400" b="1" dirty="0">
                <a:latin typeface="Athanasius" pitchFamily="2" charset="0"/>
              </a:rPr>
              <a:t> </a:t>
            </a:r>
            <a:r>
              <a:rPr lang="en-US" sz="2400" b="1" dirty="0" err="1">
                <a:latin typeface="Athanasius" pitchFamily="2" charset="0"/>
              </a:rPr>
              <a:t>aitamwten</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a:t>
            </a:r>
            <a:r>
              <a:rPr lang="en-US" sz="2400" b="1" dirty="0" err="1">
                <a:latin typeface="Athanasius" pitchFamily="2" charset="0"/>
              </a:rPr>
              <a:t>iten</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&gt; </a:t>
            </a:r>
            <a:r>
              <a:rPr lang="en-US" sz="2400" b="1" dirty="0" err="1">
                <a:latin typeface="Athanasius" pitchFamily="2" charset="0"/>
              </a:rPr>
              <a:t>eqbe</a:t>
            </a:r>
            <a:r>
              <a:rPr lang="en-US" sz="2400" b="1" dirty="0">
                <a:latin typeface="Athanasius" pitchFamily="2" charset="0"/>
              </a:rPr>
              <a:t> a]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tetenna</a:t>
            </a:r>
            <a:r>
              <a:rPr lang="en-US" sz="2400" b="1" dirty="0">
                <a:latin typeface="Athanasius" pitchFamily="2" charset="0"/>
              </a:rPr>
              <a:t>\</a:t>
            </a:r>
            <a:r>
              <a:rPr lang="en-US" sz="2400" b="1" dirty="0" err="1">
                <a:latin typeface="Athanasius" pitchFamily="2" charset="0"/>
              </a:rPr>
              <a:t>i`èwni</a:t>
            </a:r>
            <a:r>
              <a:rPr lang="en-US" sz="2400" b="1" dirty="0">
                <a:latin typeface="Athanasius" pitchFamily="2" charset="0"/>
              </a:rPr>
              <a:t> `</a:t>
            </a:r>
            <a:r>
              <a:rPr lang="en-US" sz="2400" b="1" dirty="0" err="1">
                <a:latin typeface="Athanasius" pitchFamily="2" charset="0"/>
              </a:rPr>
              <a:t>èejwi</a:t>
            </a:r>
            <a:r>
              <a:rPr lang="en-US" sz="2400" b="1" dirty="0">
                <a:latin typeface="Athanasius" pitchFamily="2" charset="0"/>
              </a:rPr>
              <a:t>. </a:t>
            </a:r>
            <a:r>
              <a:rPr lang="en-US" sz="2400" b="1" dirty="0" err="1">
                <a:latin typeface="Athanasius" pitchFamily="2" charset="0"/>
              </a:rPr>
              <a:t>Au`èerou`èw</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&gt;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èenanef</a:t>
            </a:r>
            <a:r>
              <a:rPr lang="en-US" sz="2400" b="1" dirty="0">
                <a:latin typeface="Athanasius" pitchFamily="2" charset="0"/>
              </a:rPr>
              <a:t> </a:t>
            </a:r>
            <a:r>
              <a:rPr lang="en-US" sz="2400" b="1" dirty="0" err="1">
                <a:latin typeface="Athanasius" pitchFamily="2" charset="0"/>
              </a:rPr>
              <a:t>tenna</a:t>
            </a:r>
            <a:r>
              <a:rPr lang="en-US" sz="2400" b="1" dirty="0">
                <a:latin typeface="Athanasius" pitchFamily="2" charset="0"/>
              </a:rPr>
              <a:t>\</a:t>
            </a:r>
            <a:r>
              <a:rPr lang="en-US" sz="2400" b="1" dirty="0" err="1">
                <a:latin typeface="Athanasius" pitchFamily="2" charset="0"/>
              </a:rPr>
              <a:t>i`èwn`èi</a:t>
            </a:r>
            <a:r>
              <a:rPr lang="en-US" sz="2400" b="1" dirty="0">
                <a:latin typeface="Athanasius" pitchFamily="2" charset="0"/>
              </a:rPr>
              <a:t> `</a:t>
            </a:r>
            <a:r>
              <a:rPr lang="en-US" sz="2400" b="1" dirty="0" err="1">
                <a:latin typeface="Athanasius" pitchFamily="2" charset="0"/>
              </a:rPr>
              <a:t>èejwk</a:t>
            </a:r>
            <a:r>
              <a:rPr lang="en-US" sz="2400" b="1" dirty="0">
                <a:latin typeface="Athanasius" pitchFamily="2" charset="0"/>
              </a:rPr>
              <a:t> an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oujeou`èa</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ourwmi</a:t>
            </a:r>
            <a:r>
              <a:rPr lang="en-US" sz="2400" b="1" dirty="0">
                <a:latin typeface="Athanasius" pitchFamily="2" charset="0"/>
              </a:rPr>
              <a:t> \</a:t>
            </a:r>
            <a:r>
              <a:rPr lang="en-US" sz="2400" b="1" dirty="0" err="1">
                <a:latin typeface="Athanasius" pitchFamily="2" charset="0"/>
              </a:rPr>
              <a:t>wk</a:t>
            </a:r>
            <a:r>
              <a:rPr lang="en-US" sz="2400" b="1" dirty="0">
                <a:latin typeface="Athanasius" pitchFamily="2" charset="0"/>
              </a:rPr>
              <a:t> </a:t>
            </a:r>
            <a:r>
              <a:rPr lang="en-US" sz="2400" b="1" dirty="0" err="1">
                <a:latin typeface="Athanasius" pitchFamily="2" charset="0"/>
              </a:rPr>
              <a:t>kiri</a:t>
            </a:r>
            <a:r>
              <a:rPr lang="en-US" sz="2400" b="1" dirty="0">
                <a:latin typeface="Athanasius" pitchFamily="2" charset="0"/>
              </a:rPr>
              <a:t> `</a:t>
            </a:r>
            <a:r>
              <a:rPr lang="en-US" sz="2400" b="1" dirty="0" err="1">
                <a:latin typeface="Athanasius" pitchFamily="2" charset="0"/>
              </a:rPr>
              <a:t>èmmok</a:t>
            </a:r>
            <a:r>
              <a:rPr lang="en-US" sz="2400" b="1" dirty="0">
                <a:latin typeface="Athanasius" pitchFamily="2" charset="0"/>
              </a:rPr>
              <a:t> `</a:t>
            </a:r>
            <a:r>
              <a:rPr lang="en-US" sz="2400" b="1" dirty="0" err="1">
                <a:latin typeface="Athanasius" pitchFamily="2" charset="0"/>
              </a:rPr>
              <a:t>ènnou</a:t>
            </a:r>
            <a:r>
              <a:rPr lang="en-US" sz="2400" b="1" dirty="0">
                <a:latin typeface="Athanasius" pitchFamily="2" charset="0"/>
              </a:rPr>
              <a:t>;. </a:t>
            </a:r>
            <a:r>
              <a:rPr lang="en-US" sz="2400" b="1" dirty="0" err="1">
                <a:latin typeface="Athanasius" pitchFamily="2" charset="0"/>
              </a:rPr>
              <a:t>Aferou`èw</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mh</a:t>
            </a:r>
            <a:r>
              <a:rPr lang="en-US" sz="2400" b="1" dirty="0">
                <a:latin typeface="Athanasius" pitchFamily="2" charset="0"/>
              </a:rPr>
              <a:t> `</a:t>
            </a:r>
            <a:r>
              <a:rPr lang="en-US" sz="2400" b="1" dirty="0" err="1">
                <a:latin typeface="Athanasius" pitchFamily="2" charset="0"/>
              </a:rPr>
              <a:t>èc`èc'hout</a:t>
            </a:r>
            <a:r>
              <a:rPr lang="en-US" sz="2400" b="1" dirty="0">
                <a:latin typeface="Athanasius" pitchFamily="2" charset="0"/>
              </a:rPr>
              <a:t> an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petennomoc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aijoc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annou</a:t>
            </a:r>
            <a:r>
              <a:rPr lang="en-US" sz="2400" b="1" dirty="0">
                <a:latin typeface="Athanasius" pitchFamily="2" charset="0"/>
              </a:rPr>
              <a:t>;. </a:t>
            </a:r>
          </a:p>
          <a:p>
            <a:pPr marL="0" indent="0" algn="just">
              <a:buNone/>
            </a:pPr>
            <a:r>
              <a:rPr lang="en-US" sz="2400" b="1" dirty="0">
                <a:latin typeface="Athanasius" pitchFamily="2" charset="0"/>
              </a:rPr>
              <a:t> </a:t>
            </a:r>
            <a:r>
              <a:rPr lang="en-US" sz="2400" b="1" dirty="0" err="1">
                <a:latin typeface="Athanasius" pitchFamily="2" charset="0"/>
              </a:rPr>
              <a:t>Icje</a:t>
            </a:r>
            <a:r>
              <a:rPr lang="en-US" sz="2400" b="1" dirty="0">
                <a:latin typeface="Athanasius" pitchFamily="2" charset="0"/>
              </a:rPr>
              <a:t> </a:t>
            </a:r>
            <a:r>
              <a:rPr lang="en-US" sz="2400" b="1" dirty="0" err="1">
                <a:latin typeface="Athanasius" pitchFamily="2" charset="0"/>
              </a:rPr>
              <a:t>afjoc</a:t>
            </a:r>
            <a:r>
              <a:rPr lang="en-US" sz="2400" b="1" dirty="0">
                <a:latin typeface="Athanasius" pitchFamily="2" charset="0"/>
              </a:rPr>
              <a:t> `</a:t>
            </a:r>
            <a:r>
              <a:rPr lang="en-US" sz="2400" b="1" dirty="0" err="1">
                <a:latin typeface="Athanasius" pitchFamily="2" charset="0"/>
              </a:rPr>
              <a:t>ènnh</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nh`èeta</a:t>
            </a:r>
            <a:r>
              <a:rPr lang="en-US" sz="2400" b="1" dirty="0">
                <a:latin typeface="Athanasius" pitchFamily="2" charset="0"/>
              </a:rPr>
              <a:t> `</a:t>
            </a:r>
            <a:r>
              <a:rPr lang="en-US" sz="2400" b="1" dirty="0" err="1">
                <a:latin typeface="Athanasius" pitchFamily="2" charset="0"/>
              </a:rPr>
              <a:t>èpcaji</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arwou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gravh</a:t>
            </a:r>
            <a:r>
              <a:rPr lang="en-US" sz="2400" b="1" dirty="0">
                <a:latin typeface="Athanasius" pitchFamily="2" charset="0"/>
              </a:rPr>
              <a:t> </a:t>
            </a:r>
            <a:r>
              <a:rPr lang="en-US" sz="2400" b="1" dirty="0" err="1">
                <a:latin typeface="Athanasius" pitchFamily="2" charset="0"/>
              </a:rPr>
              <a:t>bwl</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&gt; </a:t>
            </a:r>
            <a:r>
              <a:rPr lang="en-US" sz="2400" b="1" dirty="0" err="1">
                <a:latin typeface="Athanasius" pitchFamily="2" charset="0"/>
              </a:rPr>
              <a:t>vh`èeta</a:t>
            </a:r>
            <a:r>
              <a:rPr lang="en-US" sz="2400" b="1" dirty="0">
                <a:latin typeface="Athanasius" pitchFamily="2" charset="0"/>
              </a:rPr>
              <a:t> </a:t>
            </a:r>
            <a:r>
              <a:rPr lang="en-US" sz="2400" b="1" dirty="0" err="1">
                <a:latin typeface="Athanasius" pitchFamily="2" charset="0"/>
              </a:rPr>
              <a:t>Viwt</a:t>
            </a:r>
            <a:r>
              <a:rPr lang="en-US" sz="2400" b="1" dirty="0">
                <a:latin typeface="Athanasius" pitchFamily="2" charset="0"/>
              </a:rPr>
              <a:t> </a:t>
            </a:r>
            <a:r>
              <a:rPr lang="en-US" sz="2400" b="1" dirty="0" err="1">
                <a:latin typeface="Athanasius" pitchFamily="2" charset="0"/>
              </a:rPr>
              <a:t>toubof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afouorpf</a:t>
            </a:r>
            <a:r>
              <a:rPr lang="en-US" sz="2400" b="1" dirty="0">
                <a:latin typeface="Athanasius" pitchFamily="2" charset="0"/>
              </a:rPr>
              <a:t> `</a:t>
            </a:r>
            <a:r>
              <a:rPr lang="en-US" sz="2400" b="1" dirty="0" err="1">
                <a:latin typeface="Athanasius" pitchFamily="2" charset="0"/>
              </a:rPr>
              <a:t>èepikocmoc</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tetenjw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akjeou`èa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 </a:t>
            </a:r>
            <a:r>
              <a:rPr lang="en-US" sz="2400" b="1" dirty="0" err="1">
                <a:latin typeface="Athanasius" pitchFamily="2" charset="0"/>
              </a:rPr>
              <a:t>Icje</a:t>
            </a:r>
            <a:r>
              <a:rPr lang="en-US" sz="2400" b="1" dirty="0">
                <a:latin typeface="Athanasius" pitchFamily="2" charset="0"/>
              </a:rPr>
              <a:t> ;`</a:t>
            </a:r>
            <a:r>
              <a:rPr lang="en-US" sz="2400" b="1" dirty="0" err="1">
                <a:latin typeface="Athanasius" pitchFamily="2" charset="0"/>
              </a:rPr>
              <a:t>èiri</a:t>
            </a:r>
            <a:r>
              <a:rPr lang="en-US" sz="2400" b="1" dirty="0">
                <a:latin typeface="Athanasius" pitchFamily="2" charset="0"/>
              </a:rPr>
              <a:t> an `</a:t>
            </a:r>
            <a:r>
              <a:rPr lang="en-US" sz="2400" b="1" dirty="0" err="1">
                <a:latin typeface="Athanasius" pitchFamily="2" charset="0"/>
              </a:rPr>
              <a:t>ènni`è</a:t>
            </a:r>
            <a:r>
              <a:rPr lang="en-US" sz="2400" b="1" dirty="0">
                <a:latin typeface="Athanasius" pitchFamily="2" charset="0"/>
              </a:rPr>
              <a:t>\</a:t>
            </a:r>
            <a:r>
              <a:rPr lang="en-US" sz="2400" b="1" dirty="0" err="1">
                <a:latin typeface="Athanasius" pitchFamily="2" charset="0"/>
              </a:rPr>
              <a:t>bhou`èi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èmperna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&gt; </a:t>
            </a:r>
            <a:r>
              <a:rPr lang="en-US" sz="2400" b="1" dirty="0" err="1">
                <a:latin typeface="Athanasius" pitchFamily="2" charset="0"/>
              </a:rPr>
              <a:t>icje</a:t>
            </a:r>
            <a:r>
              <a:rPr lang="en-US" sz="2400" b="1" dirty="0">
                <a:latin typeface="Athanasius" pitchFamily="2" charset="0"/>
              </a:rPr>
              <a:t> de ;`</a:t>
            </a:r>
            <a:r>
              <a:rPr lang="en-US" sz="2400" b="1" dirty="0" err="1">
                <a:latin typeface="Athanasius" pitchFamily="2" charset="0"/>
              </a:rPr>
              <a:t>èiri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kan</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èareten`è</a:t>
            </a:r>
            <a:r>
              <a:rPr lang="en-US" sz="2400" b="1" dirty="0">
                <a:latin typeface="Athanasius" pitchFamily="2" charset="0"/>
              </a:rPr>
              <a:t>]</a:t>
            </a:r>
            <a:r>
              <a:rPr lang="en-US" sz="2400" b="1" dirty="0" err="1">
                <a:latin typeface="Athanasius" pitchFamily="2" charset="0"/>
              </a:rPr>
              <a:t>temna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 `</a:t>
            </a:r>
            <a:r>
              <a:rPr lang="en-US" sz="2400" b="1" dirty="0" err="1">
                <a:latin typeface="Athanasius" pitchFamily="2" charset="0"/>
              </a:rPr>
              <a:t>èeni`è</a:t>
            </a:r>
            <a:r>
              <a:rPr lang="en-US" sz="2400" b="1" dirty="0">
                <a:latin typeface="Athanasius" pitchFamily="2" charset="0"/>
              </a:rPr>
              <a:t>\</a:t>
            </a:r>
            <a:r>
              <a:rPr lang="en-US" sz="2400" b="1" dirty="0" err="1">
                <a:latin typeface="Athanasius" pitchFamily="2" charset="0"/>
              </a:rPr>
              <a:t>bhou`èi</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ènteten`èemi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èntetencwoun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èn'ht</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32ED3339-E802-48CA-8050-8F26C7083E3E}"/>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2E68DAE2-5377-4F8D-894F-4BEC7EF5929F}"/>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aixa`è</a:t>
            </a:r>
            <a:r>
              <a:rPr lang="en-US" sz="4400" b="1" dirty="0">
                <a:latin typeface="Athanasius" pitchFamily="2" charset="0"/>
              </a:rPr>
              <a:t>\</a:t>
            </a:r>
            <a:r>
              <a:rPr lang="en-US" sz="4400" b="1" dirty="0" err="1">
                <a:latin typeface="Athanasius" pitchFamily="2" charset="0"/>
              </a:rPr>
              <a:t>qhi</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&gt; </a:t>
            </a:r>
            <a:r>
              <a:rPr lang="en-US" sz="4400" b="1" dirty="0" err="1">
                <a:latin typeface="Athanasius" pitchFamily="2" charset="0"/>
              </a:rPr>
              <a:t>na</a:t>
            </a:r>
            <a:r>
              <a:rPr lang="en-US" sz="4400" b="1" dirty="0">
                <a:latin typeface="Athanasius" pitchFamily="2" charset="0"/>
              </a:rPr>
              <a:t>\met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matoujoi</a:t>
            </a:r>
            <a:r>
              <a:rPr lang="en-US" sz="4400" b="1" dirty="0">
                <a:latin typeface="Athanasius" pitchFamily="2" charset="0"/>
              </a:rPr>
              <a:t> &gt; `</a:t>
            </a:r>
            <a:r>
              <a:rPr lang="en-US" sz="4400" b="1" dirty="0" err="1">
                <a:latin typeface="Athanasius" pitchFamily="2" charset="0"/>
              </a:rPr>
              <a:t>èebol</a:t>
            </a:r>
            <a:r>
              <a:rPr lang="en-US" sz="4400" b="1" dirty="0">
                <a:latin typeface="Athanasius" pitchFamily="2" charset="0"/>
              </a:rPr>
              <a:t> `</a:t>
            </a:r>
            <a:r>
              <a:rPr lang="en-US" sz="4400" b="1" dirty="0" err="1">
                <a:latin typeface="Athanasius" pitchFamily="2" charset="0"/>
              </a:rPr>
              <a:t>èntotou</a:t>
            </a:r>
            <a:r>
              <a:rPr lang="en-US" sz="4400" b="1" dirty="0">
                <a:latin typeface="Athanasius" pitchFamily="2" charset="0"/>
              </a:rPr>
              <a:t> `</a:t>
            </a:r>
            <a:r>
              <a:rPr lang="en-US" sz="4400" b="1" dirty="0" err="1">
                <a:latin typeface="Athanasius" pitchFamily="2" charset="0"/>
              </a:rPr>
              <a:t>ènnhetsoji</a:t>
            </a:r>
            <a:r>
              <a:rPr lang="en-US" sz="4400" b="1" dirty="0">
                <a:latin typeface="Athanasius" pitchFamily="2" charset="0"/>
              </a:rPr>
              <a:t> `</a:t>
            </a:r>
            <a:r>
              <a:rPr lang="en-US" sz="4400" b="1" dirty="0" err="1">
                <a:latin typeface="Athanasius" pitchFamily="2" charset="0"/>
              </a:rPr>
              <a:t>èncwi</a:t>
            </a:r>
            <a:r>
              <a:rPr lang="en-US" sz="4400" b="1" dirty="0">
                <a:latin typeface="Athanasius" pitchFamily="2" charset="0"/>
              </a:rPr>
              <a:t> &gt; </a:t>
            </a:r>
            <a:r>
              <a:rPr lang="en-US" sz="4400" b="1" dirty="0" err="1">
                <a:latin typeface="Athanasius" pitchFamily="2" charset="0"/>
              </a:rPr>
              <a:t>mhpote</a:t>
            </a:r>
            <a:r>
              <a:rPr lang="en-US" sz="4400" b="1" dirty="0">
                <a:latin typeface="Athanasius" pitchFamily="2" charset="0"/>
              </a:rPr>
              <a:t> `</a:t>
            </a:r>
            <a:r>
              <a:rPr lang="en-US" sz="4400" b="1" dirty="0" err="1">
                <a:latin typeface="Athanasius" pitchFamily="2" charset="0"/>
              </a:rPr>
              <a:t>èntou</a:t>
            </a:r>
            <a:r>
              <a:rPr lang="en-US" sz="4400" b="1" dirty="0">
                <a:latin typeface="Athanasius" pitchFamily="2" charset="0"/>
              </a:rPr>
              <a:t>\</a:t>
            </a:r>
            <a:r>
              <a:rPr lang="en-US" sz="4400" b="1" dirty="0" err="1">
                <a:latin typeface="Athanasius" pitchFamily="2" charset="0"/>
              </a:rPr>
              <a:t>wlem</a:t>
            </a:r>
            <a:r>
              <a:rPr lang="en-US" sz="4400" b="1" dirty="0">
                <a:latin typeface="Athanasius" pitchFamily="2" charset="0"/>
              </a:rPr>
              <a:t> `</a:t>
            </a:r>
            <a:r>
              <a:rPr lang="en-US" sz="4400" b="1" dirty="0" err="1">
                <a:latin typeface="Athanasius" pitchFamily="2" charset="0"/>
              </a:rPr>
              <a:t>èntayuxh</a:t>
            </a:r>
            <a:r>
              <a:rPr lang="en-US" sz="4400" b="1" dirty="0">
                <a:latin typeface="Athanasius" pitchFamily="2" charset="0"/>
              </a:rPr>
              <a:t> `</a:t>
            </a:r>
            <a:r>
              <a:rPr lang="en-US" sz="4400" b="1" dirty="0" err="1">
                <a:latin typeface="Athanasius" pitchFamily="2" charset="0"/>
              </a:rPr>
              <a:t>èm`èvrh</a:t>
            </a:r>
            <a:r>
              <a:rPr lang="en-US" sz="4400" b="1" dirty="0">
                <a:latin typeface="Athanasius" pitchFamily="2" charset="0"/>
              </a:rPr>
              <a:t>; `</a:t>
            </a:r>
            <a:r>
              <a:rPr lang="en-US" sz="4400" b="1" dirty="0" err="1">
                <a:latin typeface="Athanasius" pitchFamily="2" charset="0"/>
              </a:rPr>
              <a:t>ènoumou`èi</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٧ : ١،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الرب إلهى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عليك توكلت فخلصنى، ومن أيدى جميع الطاردين لى نجنى، لئلا يخطفوا نفسى مثل الأسد.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7 : 2-3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mon Dieu, tu es mon refuge, sauve-moi de tous mes persécuteurs et délivre-moi ! De peur qu'à tout moment l'ennemi emporte mon âme comme un lion.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6498482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Jean 10 : 29 – 38</a:t>
            </a:r>
          </a:p>
          <a:p>
            <a:pPr marL="0" indent="0" algn="just">
              <a:buNone/>
            </a:pPr>
            <a:r>
              <a:rPr lang="fr-FR" sz="2800" b="1" dirty="0"/>
              <a:t>Mon Père, quant à ce qu'il m'a donné, est plus grand que tous. Nul ne peut rien arracher de la main du Père. Moi et le Père nous sommes un. Les Juifs apportèrent de nouveau des pierres pour le lapider. Jésus leur dit alors: «Je vous ai montré quantité de bonnes œuvres, venant du Père; pour laquelle de ces œuvres me lapidez-vous?» Les Juifs lui répondirent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kumimoji="0" lang="ar-BH"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39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١٠ </a:t>
            </a: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٢٩ – ٣٨</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أعطانى إياها هو أعظم من الكل، فلا يقدر أحد أن يخطفها من يد أبى. أنا وأبى واحد. فتناول اليهود حجارة ليرجموه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فأجابهم يسوع قائلاً: أعمالاً كثيرة حسنة أريتكم إياها من عند أبى، فمن أجل أى عمل ترجموننى</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فأجابه اليهود قائلين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58194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 n'est pas pour une bonne œuvre que nous te lapidons, mais pour un blasphème et parce que toi, n'étant qu'un homme, tu te fais Dieu.» Jésus leur répondit: «N'est-il pas écrit dans votre Loi: J'ai dit: vous êtes des dieux? Alors qu'elle a appelé dieux ceux à qui la parole de Dieu fut adressée - et l'Écriture ne peut être récusée - à celui que le Père a consacré et envoyé dans le monde vous dites: «Tu blasphèmes»,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لسنا من أجل عمل حسن نرجمك بل لأجل تجديف، لأنك وأنت إنسان تجعل نفسك إلهاً. فأجابهم يسوع وقال : أليس مكتوب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ناموسكم أنا قلت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آلهة،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كان قد قال آلهة لأولئك الذين صارت إليهم كلمة الله ولا يمكن أن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ينقض المكتوب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فالذى قدسه الآب وأرسله إلى العالم أتقولون له أنتم أنك تجدف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76423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que j'ai dit: «Je suis Fils de Dieu»! Si je ne fais pas les œuvres de mon Père, ne me croyez pas; mais si je les fais, quand bien même vous ne me croiriez pas, croyez en ces œuvres, afin de reconnaître une bonne fois que le Père est en moi et moi dans le Père.» </a:t>
            </a:r>
          </a:p>
          <a:p>
            <a:pPr marL="0" indent="0" algn="just">
              <a:buNone/>
            </a:pPr>
            <a:endParaRPr lang="fr-FR" sz="2800" b="1" dirty="0">
              <a:solidFill>
                <a:srgbClr val="C00000"/>
              </a:solidFill>
            </a:endParaRPr>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لأنى قلت أنا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 إن كنت لا أعمل أعمال أبى فلا تؤمنوا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وإن كنت أعملها فإن لم تؤمنوا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فآمنوا بالأعمال، لتعلموا وتعرفوا أنى أنا فى أبى وأبى فى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255787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58762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Vous les ignorants et les obstinés, le peuple impur et contrevenant; écoutez le Miséricordieux faire l'éloge des croyants par Sa voix divine en disant: «Mon Père qui me les a donnés est plus grand que tout ce qui est sur cette terre. Nul ne peut rien arracher ni voler de la main de mon Père. Moi et le Père nous sommes UN avec le Saint Esprit sans séparation.»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الناس الجهلة المعاندون، الشعب النجس،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والمخالف،</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الرحوم بفمه الإلهى يمدح المؤمنين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قائلاً: الذى أعطانى الآب هو أعظم من كل 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على الأرض، وليس أحد يقدر أن يخطفهم ولا يسلبهم من يد أبى، وأنا والآب واحد مع الروح القدس بغير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إفتراق.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0"/>
            <a:ext cx="37197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57001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juifs ramassèrent immédiatement des pierres avec méchanceté pour le lapider. Le Sauveur leur répondit avec douceur en guise d'enseignement en disant: «Je vous ai montré un grand nombre de bonnes œuvres honorables venant de mon Père; pour laquelle de ces œuvres me lapidez-vous alors que je désire votre salut? Sachez et soyez sûrs, vous les Juifs ignorants, que Je suis dans le Père et le Père est en Moi.»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وللوقت تناول اليهود حجارة بحسد عظيم ليرجموه، فأجابهم المخلص بوداعة ليعلمهم: أظهرت لكم أعمالاً حسنة مكرمة جداً من عند أبى، من أجل أى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ترجمونى وأنا أريد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خلاصكم؟!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وتيقنوا أيها اليهود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الجهال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ننى فى أبى وأبى في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13959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Jérémie 8 : 4-9 </a:t>
            </a:r>
          </a:p>
          <a:p>
            <a:pPr marL="0" indent="0" algn="just">
              <a:buNone/>
            </a:pPr>
            <a:r>
              <a:rPr lang="fr-FR" sz="2800" b="1" dirty="0"/>
              <a:t>Tu leur diras: Ainsi parle Le Seigneur. Fait-on une chute sans se relever? Se détourne-t-on sans retour?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من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إرميا</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النبي</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هذا ما يقوله الرب: هل من يسقط لا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يقوم؟</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يرتد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يرجع؟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Ieremiac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èetef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èfnatwnf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an je.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Ou`</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64393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Pourquoi ce peuple-là est-il rebelle, pourquoi Jérusalem est-elle continuellement rebelle? Ils tiennent fermement à la tromperie, ils refusent de se convertir. J'ai écouté attentivement, ils ne parlent pas dans ce sens-là. Nul ne déplore sa méchanceté en disant: «Qu'ai-je fait?» Tous retournent à leur course, tel un cheval qui fonce au combat.</a:t>
            </a:r>
          </a:p>
          <a:p>
            <a:pPr marL="0" indent="0" algn="just">
              <a:buNone/>
            </a:pPr>
            <a:r>
              <a:rPr lang="fr-FR" sz="2800" b="1" dirty="0"/>
              <a:t>Même la cigogne dans le ciel connaît sa saison,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إرتد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 الشعب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إرتداداً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وقحاً، وتمسكوا بهواهم وأبوا أن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يرجعوا؟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أنصتوا الآن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كلاماً لأنه هكذا ليس أحد من الناس يتوب عن شره قائلاً ماذا صنعت، الذى يجرى قد كف عن موضع جريه، كحصان عرقان من صهيله،</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عرف اللقلق فى السماء</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ميعاده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229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2250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la tourterelle, l'hirondelle et la grue observent le temps de leur migration. Mais mon peuple ne connaît pas le droit du Seigneur! Comment pouvez-vous dire: «Nous sommes sages et la Loi du Seigneur est avec nous!» Vraiment c'est en mensonge que l'a changée le calame mensonger des scribes! Les sages seront honteux, consternés et pris au piège. Voilà qu'ils ont méprisé la parole du Seigneur! Qu'est donc la sagesse pour eux ? </a:t>
            </a:r>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واليمامة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والسنونة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وعصفورة الحقل عرفت أوقات دخولها، وأما شعبى فلم يعرف 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كيف تقولون إنا نحن حكماء وناموس الرب لنا، والناموس الذى كان محسوباً للكتب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صار باطلاً وليس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حقاً؟!.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خزى الحكماء والفلاسفة وتملكهم الفزع لأنهم رفضوا كلمة الرب، بعيدة هى الحكمة عنهم.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320136" y="53414"/>
            <a:ext cx="4680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92802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08489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24299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a:t>
            </a:r>
            <a:r>
              <a:rPr lang="fr-FR" sz="4400" b="1" dirty="0" err="1">
                <a:latin typeface="Athanasius" pitchFamily="2" charset="0"/>
              </a:rPr>
              <a:t>aoujai</a:t>
            </a:r>
            <a:r>
              <a:rPr lang="fr-FR" sz="4400" b="1" dirty="0">
                <a:latin typeface="Athanasius" pitchFamily="2" charset="0"/>
              </a:rPr>
              <a:t>  nem </a:t>
            </a:r>
            <a:r>
              <a:rPr lang="fr-FR" sz="4400" b="1" dirty="0" err="1">
                <a:latin typeface="Athanasius" pitchFamily="2" charset="0"/>
              </a:rPr>
              <a:t>pa`èwou</a:t>
            </a:r>
            <a:r>
              <a:rPr lang="fr-FR" sz="4400" b="1" dirty="0">
                <a:latin typeface="Athanasius" pitchFamily="2" charset="0"/>
              </a:rPr>
              <a:t> </a:t>
            </a:r>
            <a:r>
              <a:rPr lang="fr-FR" sz="4400" b="1" dirty="0" err="1">
                <a:latin typeface="Athanasius" pitchFamily="2" charset="0"/>
              </a:rPr>
              <a:t>au'en</a:t>
            </a:r>
            <a:r>
              <a:rPr lang="fr-FR" sz="4400" b="1" dirty="0">
                <a:latin typeface="Athanasius" pitchFamily="2" charset="0"/>
              </a:rPr>
              <a:t> </a:t>
            </a:r>
            <a:r>
              <a:rPr lang="fr-FR" sz="4400" b="1" dirty="0" err="1">
                <a:latin typeface="Athanasius" pitchFamily="2" charset="0"/>
              </a:rPr>
              <a:t>Panou</a:t>
            </a:r>
            <a:r>
              <a:rPr lang="fr-FR" sz="4400" b="1" dirty="0">
                <a:latin typeface="Athanasius" pitchFamily="2" charset="0"/>
              </a:rPr>
              <a:t>;  &gt;   V; `</a:t>
            </a:r>
            <a:r>
              <a:rPr lang="fr-FR" sz="4400" b="1" dirty="0" err="1">
                <a:latin typeface="Athanasius" pitchFamily="2" charset="0"/>
              </a:rPr>
              <a:t>ènte</a:t>
            </a:r>
            <a:r>
              <a:rPr lang="fr-FR" sz="4400" b="1" dirty="0">
                <a:latin typeface="Athanasius" pitchFamily="2" charset="0"/>
              </a:rPr>
              <a:t>  </a:t>
            </a:r>
            <a:r>
              <a:rPr lang="fr-FR" sz="4400" b="1" dirty="0" err="1">
                <a:latin typeface="Athanasius" pitchFamily="2" charset="0"/>
              </a:rPr>
              <a:t>tabo`èhqi`èa</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ta\</a:t>
            </a:r>
            <a:r>
              <a:rPr lang="fr-FR" sz="4400" b="1" dirty="0" err="1">
                <a:latin typeface="Athanasius" pitchFamily="2" charset="0"/>
              </a:rPr>
              <a:t>elpic</a:t>
            </a:r>
            <a:r>
              <a:rPr lang="fr-FR" sz="4400" b="1" dirty="0">
                <a:latin typeface="Athanasius" pitchFamily="2" charset="0"/>
              </a:rPr>
              <a:t>  </a:t>
            </a:r>
            <a:r>
              <a:rPr lang="fr-FR" sz="4400" b="1" dirty="0" err="1">
                <a:latin typeface="Athanasius" pitchFamily="2" charset="0"/>
              </a:rPr>
              <a:t>ac'en</a:t>
            </a:r>
            <a:r>
              <a:rPr lang="fr-FR" sz="4400" b="1" dirty="0">
                <a:latin typeface="Athanasius" pitchFamily="2" charset="0"/>
              </a:rPr>
              <a:t> V;   &gt;   </a:t>
            </a:r>
            <a:r>
              <a:rPr lang="fr-FR" sz="4400" b="1" dirty="0" err="1">
                <a:latin typeface="Athanasius" pitchFamily="2" charset="0"/>
              </a:rPr>
              <a:t>ke</a:t>
            </a:r>
            <a:r>
              <a:rPr lang="fr-FR" sz="4400" b="1" dirty="0">
                <a:latin typeface="Athanasius" pitchFamily="2" charset="0"/>
              </a:rPr>
              <a:t>  </a:t>
            </a:r>
            <a:r>
              <a:rPr lang="fr-FR" sz="4400" b="1" dirty="0" err="1">
                <a:latin typeface="Athanasius" pitchFamily="2" charset="0"/>
              </a:rPr>
              <a:t>gar</a:t>
            </a:r>
            <a:r>
              <a:rPr lang="fr-FR" sz="4400" b="1" dirty="0">
                <a:latin typeface="Athanasius" pitchFamily="2" charset="0"/>
              </a:rPr>
              <a:t>  `</a:t>
            </a:r>
            <a:r>
              <a:rPr lang="fr-FR" sz="4400" b="1" dirty="0" err="1">
                <a:latin typeface="Athanasius" pitchFamily="2" charset="0"/>
              </a:rPr>
              <a:t>ènqof</a:t>
            </a:r>
            <a:r>
              <a:rPr lang="fr-FR" sz="4400" b="1" dirty="0">
                <a:latin typeface="Athanasius" pitchFamily="2" charset="0"/>
              </a:rPr>
              <a:t>  </a:t>
            </a:r>
            <a:r>
              <a:rPr lang="fr-FR" sz="4400" b="1" dirty="0" err="1">
                <a:latin typeface="Athanasius" pitchFamily="2" charset="0"/>
              </a:rPr>
              <a:t>pe</a:t>
            </a:r>
            <a:r>
              <a:rPr lang="fr-FR" sz="4400" b="1" dirty="0">
                <a:latin typeface="Athanasius" pitchFamily="2" charset="0"/>
              </a:rPr>
              <a:t> </a:t>
            </a:r>
            <a:r>
              <a:rPr lang="fr-FR" sz="4400" b="1" dirty="0" err="1">
                <a:latin typeface="Athanasius" pitchFamily="2" charset="0"/>
              </a:rPr>
              <a:t>Panou</a:t>
            </a:r>
            <a:r>
              <a:rPr lang="fr-FR" sz="4400" b="1" dirty="0">
                <a:latin typeface="Athanasius" pitchFamily="2" charset="0"/>
              </a:rPr>
              <a:t>; </a:t>
            </a:r>
            <a:r>
              <a:rPr lang="fr-FR" sz="4400" b="1" dirty="0" err="1">
                <a:latin typeface="Athanasius" pitchFamily="2" charset="0"/>
              </a:rPr>
              <a:t>Pacwthr</a:t>
            </a:r>
            <a:r>
              <a:rPr lang="fr-FR" sz="4400" b="1" dirty="0">
                <a:latin typeface="Athanasius" pitchFamily="2" charset="0"/>
              </a:rPr>
              <a:t> &gt; </a:t>
            </a:r>
            <a:r>
              <a:rPr lang="fr-FR" sz="4400" b="1" dirty="0" err="1">
                <a:latin typeface="Athanasius" pitchFamily="2" charset="0"/>
              </a:rPr>
              <a:t>paref</a:t>
            </a:r>
            <a:r>
              <a:rPr lang="fr-FR" sz="4400" b="1" dirty="0">
                <a:latin typeface="Athanasius" pitchFamily="2" charset="0"/>
              </a:rPr>
              <a:t>]</a:t>
            </a:r>
            <a:r>
              <a:rPr lang="fr-FR" sz="4400" b="1" dirty="0" err="1">
                <a:latin typeface="Athanasius" pitchFamily="2" charset="0"/>
              </a:rPr>
              <a:t>opt</a:t>
            </a:r>
            <a:r>
              <a:rPr lang="fr-FR" sz="4400" b="1" dirty="0">
                <a:latin typeface="Athanasius" pitchFamily="2" charset="0"/>
              </a:rPr>
              <a:t> `</a:t>
            </a:r>
            <a:r>
              <a:rPr lang="fr-FR" sz="4400" b="1" dirty="0" err="1">
                <a:latin typeface="Athanasius" pitchFamily="2" charset="0"/>
              </a:rPr>
              <a:t>èerof</a:t>
            </a:r>
            <a:r>
              <a:rPr lang="fr-FR" sz="4400" b="1" dirty="0">
                <a:latin typeface="Athanasius" pitchFamily="2" charset="0"/>
              </a:rPr>
              <a:t> `</a:t>
            </a:r>
            <a:r>
              <a:rPr lang="fr-FR" sz="4400" b="1" dirty="0" err="1">
                <a:latin typeface="Athanasius" pitchFamily="2" charset="0"/>
              </a:rPr>
              <a:t>ènnakim</a:t>
            </a:r>
            <a:r>
              <a:rPr lang="fr-FR" sz="4400" b="1" dirty="0">
                <a:latin typeface="Athanasius" pitchFamily="2" charset="0"/>
              </a:rPr>
              <a:t> `</a:t>
            </a:r>
            <a:r>
              <a:rPr lang="fr-FR" sz="4400" b="1" dirty="0" err="1">
                <a:latin typeface="Athanasius" pitchFamily="2" charset="0"/>
              </a:rPr>
              <a:t>èn</a:t>
            </a:r>
            <a:r>
              <a:rPr lang="fr-FR" sz="4400" b="1" dirty="0">
                <a:latin typeface="Athanasius" pitchFamily="2" charset="0"/>
              </a:rPr>
              <a:t>\</a:t>
            </a:r>
            <a:r>
              <a:rPr lang="fr-FR" sz="4400" b="1" dirty="0" err="1">
                <a:latin typeface="Athanasius" pitchFamily="2" charset="0"/>
              </a:rPr>
              <a:t>ou`èo</a:t>
            </a:r>
            <a:r>
              <a:rPr lang="fr-FR"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٦١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err="1">
                <a:ln>
                  <a:noFill/>
                </a:ln>
                <a:solidFill>
                  <a:srgbClr val="C00000"/>
                </a:solidFill>
                <a:effectLst/>
                <a:uLnTx/>
                <a:uFillTx/>
                <a:latin typeface="Arial"/>
                <a:ea typeface="+mn-ea"/>
                <a:cs typeface="Arial"/>
              </a:rPr>
              <a:t>۸</a:t>
            </a:r>
            <a:r>
              <a:rPr kumimoji="0" lang="ar-SA" sz="2800" b="1" i="1" u="none" strike="noStrike" kern="1200" cap="none" spc="0" normalizeH="0" baseline="0" noProof="0" dirty="0">
                <a:ln>
                  <a:noFill/>
                </a:ln>
                <a:solidFill>
                  <a:srgbClr val="C00000"/>
                </a:solidFill>
                <a:effectLst/>
                <a:uLnTx/>
                <a:uFillTx/>
                <a:latin typeface="Arial"/>
                <a:ea typeface="+mn-ea"/>
                <a:cs typeface="Arial"/>
              </a:rPr>
              <a:t> </a:t>
            </a:r>
            <a:r>
              <a:rPr kumimoji="0" lang="ar-BH" sz="2800" b="1" i="1" u="none" strike="noStrike" kern="1200" cap="none" spc="0" normalizeH="0" baseline="0" noProof="0" dirty="0">
                <a:ln>
                  <a:noFill/>
                </a:ln>
                <a:solidFill>
                  <a:srgbClr val="C00000"/>
                </a:solidFill>
                <a:effectLst/>
                <a:uLnTx/>
                <a:uFillTx/>
                <a:latin typeface="Arial"/>
                <a:ea typeface="+mn-ea"/>
                <a:cs typeface="Arial"/>
              </a:rPr>
              <a:t>و</a:t>
            </a:r>
            <a:r>
              <a:rPr kumimoji="0" lang="ar-SA" sz="2800" b="1" i="1" u="none" strike="noStrike" kern="1200" cap="none" spc="0" normalizeH="0" baseline="0" noProof="0" dirty="0">
                <a:ln>
                  <a:noFill/>
                </a:ln>
                <a:solidFill>
                  <a:srgbClr val="C00000"/>
                </a:solidFill>
                <a:effectLst/>
                <a:uLnTx/>
                <a:uFillTx/>
                <a:latin typeface="Arial"/>
                <a:ea typeface="+mn-ea"/>
                <a:cs typeface="Arial"/>
              </a:rPr>
              <a:t> ٣</a:t>
            </a:r>
            <a:endPar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خلاصى ومجدى ب</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لهى، إله معونتى، رجائى هو بالله. لأنه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إلهى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ومخلصى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ناصرى فلا أتزعزع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أبداً.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248128" y="53414"/>
            <a:ext cx="4752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61 : 8 et 3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En Dieu sont mon salut et ma gloire. Le rocher de ma force, mon refuge, est en Dieu. Lui seul est mon rocher, mon salut, je reste inébranlable.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7809602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Iwannhn Kev i/b/ &gt; m/d/ - n</a:t>
            </a:r>
          </a:p>
          <a:p>
            <a:pPr marL="0" indent="0" algn="ctr">
              <a:buNone/>
            </a:pPr>
            <a:endParaRPr lang="fr-FR" sz="1600" dirty="0">
              <a:solidFill>
                <a:srgbClr val="C00000"/>
              </a:solidFill>
              <a:latin typeface="Athanasius" pitchFamily="2" charset="0"/>
            </a:endParaRPr>
          </a:p>
          <a:p>
            <a:pPr marL="0" indent="0" algn="just">
              <a:buNone/>
            </a:pPr>
            <a:r>
              <a:rPr lang="en-US" sz="2400" b="1" dirty="0" err="1">
                <a:latin typeface="Athanasius" pitchFamily="2" charset="0"/>
              </a:rPr>
              <a:t>Ih</a:t>
            </a:r>
            <a:r>
              <a:rPr lang="en-US" sz="2400" b="1" dirty="0">
                <a:latin typeface="Athanasius" pitchFamily="2" charset="0"/>
              </a:rPr>
              <a:t>/c/ de </a:t>
            </a:r>
            <a:r>
              <a:rPr lang="en-US" sz="2400" b="1" dirty="0" err="1">
                <a:latin typeface="Athanasius" pitchFamily="2" charset="0"/>
              </a:rPr>
              <a:t>afw</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vheona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afna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an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afna</a:t>
            </a:r>
            <a:r>
              <a:rPr lang="en-US" sz="2400" b="1" dirty="0">
                <a:latin typeface="Athanasius" pitchFamily="2" charset="0"/>
              </a:rPr>
              <a:t>\; `</a:t>
            </a:r>
            <a:r>
              <a:rPr lang="en-US" sz="2400" b="1" dirty="0" err="1">
                <a:latin typeface="Athanasius" pitchFamily="2" charset="0"/>
              </a:rPr>
              <a:t>èevh`èetaftaouoi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vheqnau</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afnau</a:t>
            </a:r>
            <a:r>
              <a:rPr lang="en-US" sz="2400" b="1" dirty="0">
                <a:latin typeface="Athanasius" pitchFamily="2" charset="0"/>
              </a:rPr>
              <a:t> `</a:t>
            </a:r>
            <a:r>
              <a:rPr lang="en-US" sz="2400" b="1" dirty="0" err="1">
                <a:latin typeface="Athanasius" pitchFamily="2" charset="0"/>
              </a:rPr>
              <a:t>èevh`èetaftaouoi</a:t>
            </a:r>
            <a:r>
              <a:rPr lang="en-US" sz="2400" b="1" dirty="0">
                <a:latin typeface="Athanasius" pitchFamily="2" charset="0"/>
              </a:rPr>
              <a:t>. </a:t>
            </a:r>
            <a:r>
              <a:rPr lang="en-US" sz="2400" b="1" dirty="0" err="1">
                <a:latin typeface="Athanasius" pitchFamily="2" charset="0"/>
              </a:rPr>
              <a:t>Anok</a:t>
            </a:r>
            <a:r>
              <a:rPr lang="en-US" sz="2400" b="1" dirty="0">
                <a:latin typeface="Athanasius" pitchFamily="2" charset="0"/>
              </a:rPr>
              <a:t> </a:t>
            </a:r>
            <a:r>
              <a:rPr lang="en-US" sz="2400" b="1" dirty="0" err="1">
                <a:latin typeface="Athanasius" pitchFamily="2" charset="0"/>
              </a:rPr>
              <a:t>ai`èi</a:t>
            </a:r>
            <a:r>
              <a:rPr lang="en-US" sz="2400" b="1" dirty="0">
                <a:latin typeface="Athanasius" pitchFamily="2" charset="0"/>
              </a:rPr>
              <a:t> `</a:t>
            </a:r>
            <a:r>
              <a:rPr lang="en-US" sz="2400" b="1" dirty="0" err="1">
                <a:latin typeface="Athanasius" pitchFamily="2" charset="0"/>
              </a:rPr>
              <a:t>èeouwini</a:t>
            </a:r>
            <a:r>
              <a:rPr lang="en-US" sz="2400" b="1" dirty="0">
                <a:latin typeface="Athanasius" pitchFamily="2" charset="0"/>
              </a:rPr>
              <a:t> `</a:t>
            </a:r>
            <a:r>
              <a:rPr lang="en-US" sz="2400" b="1" dirty="0" err="1">
                <a:latin typeface="Athanasius" pitchFamily="2" charset="0"/>
              </a:rPr>
              <a:t>èmpikocmoc</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eqna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èntef`è</a:t>
            </a:r>
            <a:r>
              <a:rPr lang="en-US" sz="2400" b="1" dirty="0">
                <a:latin typeface="Athanasius" pitchFamily="2" charset="0"/>
              </a:rPr>
              <a:t>]</a:t>
            </a:r>
            <a:r>
              <a:rPr lang="en-US" sz="2400" b="1" dirty="0" err="1">
                <a:latin typeface="Athanasius" pitchFamily="2" charset="0"/>
              </a:rPr>
              <a:t>tem`èo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vh`èeqnacwtem</a:t>
            </a:r>
            <a:r>
              <a:rPr lang="en-US" sz="2400" b="1" dirty="0">
                <a:latin typeface="Athanasius" pitchFamily="2" charset="0"/>
              </a:rPr>
              <a:t> `</a:t>
            </a:r>
            <a:r>
              <a:rPr lang="en-US" sz="2400" b="1" dirty="0" err="1">
                <a:latin typeface="Athanasius" pitchFamily="2" charset="0"/>
              </a:rPr>
              <a:t>èenacaji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èntef`è</a:t>
            </a:r>
            <a:r>
              <a:rPr lang="en-US" sz="2400" b="1" dirty="0">
                <a:latin typeface="Athanasius" pitchFamily="2" charset="0"/>
              </a:rPr>
              <a:t>]</a:t>
            </a:r>
            <a:r>
              <a:rPr lang="en-US" sz="2400" b="1" dirty="0" err="1">
                <a:latin typeface="Athanasius" pitchFamily="2" charset="0"/>
              </a:rPr>
              <a:t>tem`èare</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eqna</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an &gt; </a:t>
            </a:r>
            <a:r>
              <a:rPr lang="en-US" sz="2400" b="1" dirty="0" err="1">
                <a:latin typeface="Athanasius" pitchFamily="2" charset="0"/>
              </a:rPr>
              <a:t>ne`èetai`èi</a:t>
            </a:r>
            <a:r>
              <a:rPr lang="en-US" sz="2400" b="1" dirty="0">
                <a:latin typeface="Athanasius" pitchFamily="2" charset="0"/>
              </a:rPr>
              <a:t> gar an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ènta</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èepikocmoc</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èntano</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 `</a:t>
            </a:r>
            <a:r>
              <a:rPr lang="en-US" sz="2400" b="1" dirty="0" err="1">
                <a:latin typeface="Athanasius" pitchFamily="2" charset="0"/>
              </a:rPr>
              <a:t>èmpikocmoc</a:t>
            </a:r>
            <a:r>
              <a:rPr lang="en-US" sz="2400" b="1" dirty="0">
                <a:latin typeface="Athanasius" pitchFamily="2" charset="0"/>
              </a:rPr>
              <a:t>. </a:t>
            </a:r>
            <a:r>
              <a:rPr lang="en-US" sz="2400" b="1" dirty="0" err="1">
                <a:latin typeface="Athanasius" pitchFamily="2" charset="0"/>
              </a:rPr>
              <a:t>Vhetjwl</a:t>
            </a:r>
            <a:r>
              <a:rPr lang="en-US" sz="2400" b="1" dirty="0">
                <a:latin typeface="Athanasius" pitchFamily="2" charset="0"/>
              </a:rPr>
              <a:t> `</a:t>
            </a:r>
            <a:r>
              <a:rPr lang="en-US" sz="2400" b="1" dirty="0" err="1">
                <a:latin typeface="Athanasius" pitchFamily="2" charset="0"/>
              </a:rPr>
              <a:t>èmmoi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èn`èfsi</a:t>
            </a:r>
            <a:r>
              <a:rPr lang="en-US" sz="2400" b="1" dirty="0">
                <a:latin typeface="Athanasius" pitchFamily="2" charset="0"/>
              </a:rPr>
              <a:t> `</a:t>
            </a:r>
            <a:r>
              <a:rPr lang="en-US" sz="2400" b="1" dirty="0" err="1">
                <a:latin typeface="Athanasius" pitchFamily="2" charset="0"/>
              </a:rPr>
              <a:t>ènnacaji</a:t>
            </a:r>
            <a:r>
              <a:rPr lang="en-US" sz="2400" b="1" dirty="0">
                <a:latin typeface="Athanasius" pitchFamily="2" charset="0"/>
              </a:rPr>
              <a:t> an &gt;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èntaf</a:t>
            </a:r>
            <a:r>
              <a:rPr lang="en-US" sz="2400" b="1" dirty="0">
                <a:latin typeface="Athanasius" pitchFamily="2" charset="0"/>
              </a:rPr>
              <a:t> `</a:t>
            </a:r>
            <a:r>
              <a:rPr lang="en-US" sz="2400" b="1" dirty="0" err="1">
                <a:latin typeface="Athanasius" pitchFamily="2" charset="0"/>
              </a:rPr>
              <a:t>èmvheqna</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picaji</a:t>
            </a:r>
            <a:r>
              <a:rPr lang="en-US" sz="2400" b="1" dirty="0">
                <a:latin typeface="Athanasius" pitchFamily="2" charset="0"/>
              </a:rPr>
              <a:t> `</a:t>
            </a:r>
            <a:r>
              <a:rPr lang="en-US" sz="2400" b="1" dirty="0" err="1">
                <a:latin typeface="Athanasius" pitchFamily="2" charset="0"/>
              </a:rPr>
              <a:t>èetai</a:t>
            </a:r>
            <a:r>
              <a:rPr lang="en-US" sz="2400" b="1" dirty="0">
                <a:latin typeface="Athanasius" pitchFamily="2" charset="0"/>
              </a:rPr>
              <a:t> </a:t>
            </a:r>
            <a:r>
              <a:rPr lang="en-US" sz="2400" b="1" dirty="0" err="1">
                <a:latin typeface="Athanasius" pitchFamily="2" charset="0"/>
              </a:rPr>
              <a:t>caji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vh`èete`èmmau</a:t>
            </a:r>
            <a:r>
              <a:rPr lang="en-US" sz="2400" b="1" dirty="0">
                <a:latin typeface="Athanasius" pitchFamily="2" charset="0"/>
              </a:rPr>
              <a:t> </a:t>
            </a:r>
            <a:r>
              <a:rPr lang="en-US" sz="2400" b="1" dirty="0" err="1">
                <a:latin typeface="Athanasius" pitchFamily="2" charset="0"/>
              </a:rPr>
              <a:t>eqna</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èn'a`èe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èmpicaji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a:t>
            </a:r>
            <a:r>
              <a:rPr lang="en-US" sz="2400" b="1" dirty="0" err="1">
                <a:latin typeface="Athanasius" pitchFamily="2" charset="0"/>
              </a:rPr>
              <a:t>itot</a:t>
            </a:r>
            <a:r>
              <a:rPr lang="en-US" sz="2400" b="1" dirty="0">
                <a:latin typeface="Athanasius" pitchFamily="2" charset="0"/>
              </a:rPr>
              <a:t> `</a:t>
            </a:r>
            <a:r>
              <a:rPr lang="en-US" sz="2400" b="1" dirty="0" err="1">
                <a:latin typeface="Athanasius" pitchFamily="2" charset="0"/>
              </a:rPr>
              <a:t>èmmauat</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Viwt</a:t>
            </a:r>
            <a:r>
              <a:rPr lang="en-US" sz="2400" b="1" dirty="0">
                <a:latin typeface="Athanasius" pitchFamily="2" charset="0"/>
              </a:rPr>
              <a:t> </a:t>
            </a:r>
            <a:r>
              <a:rPr lang="en-US" sz="2400" b="1" dirty="0" err="1">
                <a:latin typeface="Athanasius" pitchFamily="2" charset="0"/>
              </a:rPr>
              <a:t>vh`èetaftaouoi</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etaf</a:t>
            </a:r>
            <a:r>
              <a:rPr lang="en-US" sz="2400" b="1" dirty="0">
                <a:latin typeface="Athanasius" pitchFamily="2" charset="0"/>
              </a:rPr>
              <a:t>; </a:t>
            </a:r>
            <a:r>
              <a:rPr lang="en-US" sz="2400" b="1" dirty="0" err="1">
                <a:latin typeface="Athanasius" pitchFamily="2" charset="0"/>
              </a:rPr>
              <a:t>entolh</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&gt;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najof</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nacaji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tefentoli</a:t>
            </a:r>
            <a:r>
              <a:rPr lang="en-US" sz="2400" b="1" dirty="0">
                <a:latin typeface="Athanasius" pitchFamily="2" charset="0"/>
              </a:rPr>
              <a:t> </a:t>
            </a:r>
            <a:r>
              <a:rPr lang="en-US" sz="2400" b="1" dirty="0" err="1">
                <a:latin typeface="Athanasius" pitchFamily="2" charset="0"/>
              </a:rPr>
              <a:t>ouwn</a:t>
            </a:r>
            <a:r>
              <a:rPr lang="en-US" sz="2400" b="1" dirty="0">
                <a:latin typeface="Athanasius" pitchFamily="2" charset="0"/>
              </a:rPr>
              <a:t>' `</a:t>
            </a:r>
            <a:r>
              <a:rPr lang="en-US" sz="2400" b="1" dirty="0" err="1">
                <a:latin typeface="Athanasius" pitchFamily="2" charset="0"/>
              </a:rPr>
              <a:t>èn`èene</a:t>
            </a:r>
            <a:r>
              <a:rPr lang="en-US" sz="2400" b="1" dirty="0">
                <a:latin typeface="Athanasius" pitchFamily="2" charset="0"/>
              </a:rPr>
              <a:t>\ </a:t>
            </a:r>
            <a:r>
              <a:rPr lang="en-US" sz="2400" b="1" dirty="0" err="1">
                <a:latin typeface="Athanasius" pitchFamily="2" charset="0"/>
              </a:rPr>
              <a:t>te</a:t>
            </a:r>
            <a:r>
              <a:rPr lang="en-US" sz="2400" b="1" dirty="0">
                <a:latin typeface="Athanasius" pitchFamily="2" charset="0"/>
              </a:rPr>
              <a:t> &gt; </a:t>
            </a:r>
            <a:r>
              <a:rPr lang="en-US" sz="2400" b="1" dirty="0" err="1">
                <a:latin typeface="Athanasius" pitchFamily="2" charset="0"/>
              </a:rPr>
              <a:t>nh</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èe;jw</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kata `</a:t>
            </a:r>
            <a:r>
              <a:rPr lang="en-US" sz="2400" b="1" dirty="0" err="1">
                <a:latin typeface="Athanasius" pitchFamily="2" charset="0"/>
              </a:rPr>
              <a:t>èvrh</a:t>
            </a:r>
            <a:r>
              <a:rPr lang="en-US" sz="2400" b="1" dirty="0">
                <a:latin typeface="Athanasius" pitchFamily="2" charset="0"/>
              </a:rPr>
              <a:t>; `</a:t>
            </a:r>
            <a:r>
              <a:rPr lang="en-US" sz="2400" b="1" dirty="0" err="1">
                <a:latin typeface="Athanasius" pitchFamily="2" charset="0"/>
              </a:rPr>
              <a:t>èetafjoc</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pairh</a:t>
            </a:r>
            <a:r>
              <a:rPr lang="en-US" sz="2400" b="1" dirty="0">
                <a:latin typeface="Athanasius" pitchFamily="2" charset="0"/>
              </a:rPr>
              <a:t>; ;</a:t>
            </a:r>
            <a:r>
              <a:rPr lang="en-US" sz="2400" b="1" dirty="0" err="1">
                <a:latin typeface="Athanasius" pitchFamily="2" charset="0"/>
              </a:rPr>
              <a:t>caji</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DDEC1D26-4484-4D10-95D9-8850C072343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D1E02612-1706-4C22-848D-FEFF9EAD73CF}"/>
              </a:ext>
            </a:extLst>
          </p:cNvPr>
          <p:cNvSpPr>
            <a:spLocks noChangeArrowheads="1"/>
          </p:cNvSpPr>
          <p:nvPr/>
        </p:nvSpPr>
        <p:spPr bwMode="auto">
          <a:xfrm>
            <a:off x="7248128" y="53414"/>
            <a:ext cx="4752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a:t>
            </a:r>
            <a:r>
              <a:rPr lang="fr-FR" sz="4400" b="1" dirty="0" err="1">
                <a:latin typeface="Athanasius" pitchFamily="2" charset="0"/>
              </a:rPr>
              <a:t>aoujai</a:t>
            </a:r>
            <a:r>
              <a:rPr lang="fr-FR" sz="4400" b="1" dirty="0">
                <a:latin typeface="Athanasius" pitchFamily="2" charset="0"/>
              </a:rPr>
              <a:t>  nem </a:t>
            </a:r>
            <a:r>
              <a:rPr lang="fr-FR" sz="4400" b="1" dirty="0" err="1">
                <a:latin typeface="Athanasius" pitchFamily="2" charset="0"/>
              </a:rPr>
              <a:t>pa`èwou</a:t>
            </a:r>
            <a:r>
              <a:rPr lang="fr-FR" sz="4400" b="1" dirty="0">
                <a:latin typeface="Athanasius" pitchFamily="2" charset="0"/>
              </a:rPr>
              <a:t> </a:t>
            </a:r>
            <a:r>
              <a:rPr lang="fr-FR" sz="4400" b="1" dirty="0" err="1">
                <a:latin typeface="Athanasius" pitchFamily="2" charset="0"/>
              </a:rPr>
              <a:t>au'en</a:t>
            </a:r>
            <a:r>
              <a:rPr lang="fr-FR" sz="4400" b="1" dirty="0">
                <a:latin typeface="Athanasius" pitchFamily="2" charset="0"/>
              </a:rPr>
              <a:t> </a:t>
            </a:r>
            <a:r>
              <a:rPr lang="fr-FR" sz="4400" b="1" dirty="0" err="1">
                <a:latin typeface="Athanasius" pitchFamily="2" charset="0"/>
              </a:rPr>
              <a:t>Panou</a:t>
            </a:r>
            <a:r>
              <a:rPr lang="fr-FR" sz="4400" b="1" dirty="0">
                <a:latin typeface="Athanasius" pitchFamily="2" charset="0"/>
              </a:rPr>
              <a:t>;  &gt;   V; `</a:t>
            </a:r>
            <a:r>
              <a:rPr lang="fr-FR" sz="4400" b="1" dirty="0" err="1">
                <a:latin typeface="Athanasius" pitchFamily="2" charset="0"/>
              </a:rPr>
              <a:t>ènte</a:t>
            </a:r>
            <a:r>
              <a:rPr lang="fr-FR" sz="4400" b="1" dirty="0">
                <a:latin typeface="Athanasius" pitchFamily="2" charset="0"/>
              </a:rPr>
              <a:t>  </a:t>
            </a:r>
            <a:r>
              <a:rPr lang="fr-FR" sz="4400" b="1" dirty="0" err="1">
                <a:latin typeface="Athanasius" pitchFamily="2" charset="0"/>
              </a:rPr>
              <a:t>tabo`èhqi`èa</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ta\</a:t>
            </a:r>
            <a:r>
              <a:rPr lang="fr-FR" sz="4400" b="1" dirty="0" err="1">
                <a:latin typeface="Athanasius" pitchFamily="2" charset="0"/>
              </a:rPr>
              <a:t>elpic</a:t>
            </a:r>
            <a:r>
              <a:rPr lang="fr-FR" sz="4400" b="1" dirty="0">
                <a:latin typeface="Athanasius" pitchFamily="2" charset="0"/>
              </a:rPr>
              <a:t>  </a:t>
            </a:r>
            <a:r>
              <a:rPr lang="fr-FR" sz="4400" b="1" dirty="0" err="1">
                <a:latin typeface="Athanasius" pitchFamily="2" charset="0"/>
              </a:rPr>
              <a:t>ac'en</a:t>
            </a:r>
            <a:r>
              <a:rPr lang="fr-FR" sz="4400" b="1" dirty="0">
                <a:latin typeface="Athanasius" pitchFamily="2" charset="0"/>
              </a:rPr>
              <a:t> V;   &gt;   </a:t>
            </a:r>
            <a:r>
              <a:rPr lang="fr-FR" sz="4400" b="1" dirty="0" err="1">
                <a:latin typeface="Athanasius" pitchFamily="2" charset="0"/>
              </a:rPr>
              <a:t>ke</a:t>
            </a:r>
            <a:r>
              <a:rPr lang="fr-FR" sz="4400" b="1" dirty="0">
                <a:latin typeface="Athanasius" pitchFamily="2" charset="0"/>
              </a:rPr>
              <a:t>  </a:t>
            </a:r>
            <a:r>
              <a:rPr lang="fr-FR" sz="4400" b="1" dirty="0" err="1">
                <a:latin typeface="Athanasius" pitchFamily="2" charset="0"/>
              </a:rPr>
              <a:t>gar</a:t>
            </a:r>
            <a:r>
              <a:rPr lang="fr-FR" sz="4400" b="1" dirty="0">
                <a:latin typeface="Athanasius" pitchFamily="2" charset="0"/>
              </a:rPr>
              <a:t>  `</a:t>
            </a:r>
            <a:r>
              <a:rPr lang="fr-FR" sz="4400" b="1" dirty="0" err="1">
                <a:latin typeface="Athanasius" pitchFamily="2" charset="0"/>
              </a:rPr>
              <a:t>ènqof</a:t>
            </a:r>
            <a:r>
              <a:rPr lang="fr-FR" sz="4400" b="1" dirty="0">
                <a:latin typeface="Athanasius" pitchFamily="2" charset="0"/>
              </a:rPr>
              <a:t>  </a:t>
            </a:r>
            <a:r>
              <a:rPr lang="fr-FR" sz="4400" b="1" dirty="0" err="1">
                <a:latin typeface="Athanasius" pitchFamily="2" charset="0"/>
              </a:rPr>
              <a:t>pe</a:t>
            </a:r>
            <a:r>
              <a:rPr lang="fr-FR" sz="4400" b="1" dirty="0">
                <a:latin typeface="Athanasius" pitchFamily="2" charset="0"/>
              </a:rPr>
              <a:t> </a:t>
            </a:r>
            <a:r>
              <a:rPr lang="fr-FR" sz="4400" b="1" dirty="0" err="1">
                <a:latin typeface="Athanasius" pitchFamily="2" charset="0"/>
              </a:rPr>
              <a:t>Panou</a:t>
            </a:r>
            <a:r>
              <a:rPr lang="fr-FR" sz="4400" b="1" dirty="0">
                <a:latin typeface="Athanasius" pitchFamily="2" charset="0"/>
              </a:rPr>
              <a:t>; </a:t>
            </a:r>
            <a:r>
              <a:rPr lang="fr-FR" sz="4400" b="1" dirty="0" err="1">
                <a:latin typeface="Athanasius" pitchFamily="2" charset="0"/>
              </a:rPr>
              <a:t>Pacwthr</a:t>
            </a:r>
            <a:r>
              <a:rPr lang="fr-FR" sz="4400" b="1" dirty="0">
                <a:latin typeface="Athanasius" pitchFamily="2" charset="0"/>
              </a:rPr>
              <a:t> &gt; </a:t>
            </a:r>
            <a:r>
              <a:rPr lang="fr-FR" sz="4400" b="1" dirty="0" err="1">
                <a:latin typeface="Athanasius" pitchFamily="2" charset="0"/>
              </a:rPr>
              <a:t>paref</a:t>
            </a:r>
            <a:r>
              <a:rPr lang="fr-FR" sz="4400" b="1" dirty="0">
                <a:latin typeface="Athanasius" pitchFamily="2" charset="0"/>
              </a:rPr>
              <a:t>]</a:t>
            </a:r>
            <a:r>
              <a:rPr lang="fr-FR" sz="4400" b="1" dirty="0" err="1">
                <a:latin typeface="Athanasius" pitchFamily="2" charset="0"/>
              </a:rPr>
              <a:t>opt</a:t>
            </a:r>
            <a:r>
              <a:rPr lang="fr-FR" sz="4400" b="1" dirty="0">
                <a:latin typeface="Athanasius" pitchFamily="2" charset="0"/>
              </a:rPr>
              <a:t> `</a:t>
            </a:r>
            <a:r>
              <a:rPr lang="fr-FR" sz="4400" b="1" dirty="0" err="1">
                <a:latin typeface="Athanasius" pitchFamily="2" charset="0"/>
              </a:rPr>
              <a:t>èerof</a:t>
            </a:r>
            <a:r>
              <a:rPr lang="fr-FR" sz="4400" b="1" dirty="0">
                <a:latin typeface="Athanasius" pitchFamily="2" charset="0"/>
              </a:rPr>
              <a:t> `</a:t>
            </a:r>
            <a:r>
              <a:rPr lang="fr-FR" sz="4400" b="1" dirty="0" err="1">
                <a:latin typeface="Athanasius" pitchFamily="2" charset="0"/>
              </a:rPr>
              <a:t>ènnakim</a:t>
            </a:r>
            <a:r>
              <a:rPr lang="fr-FR" sz="4400" b="1" dirty="0">
                <a:latin typeface="Athanasius" pitchFamily="2" charset="0"/>
              </a:rPr>
              <a:t> `</a:t>
            </a:r>
            <a:r>
              <a:rPr lang="fr-FR" sz="4400" b="1" dirty="0" err="1">
                <a:latin typeface="Athanasius" pitchFamily="2" charset="0"/>
              </a:rPr>
              <a:t>èn</a:t>
            </a:r>
            <a:r>
              <a:rPr lang="fr-FR" sz="4400" b="1" dirty="0">
                <a:latin typeface="Athanasius" pitchFamily="2" charset="0"/>
              </a:rPr>
              <a:t>\</a:t>
            </a:r>
            <a:r>
              <a:rPr lang="fr-FR" sz="4400" b="1" dirty="0" err="1">
                <a:latin typeface="Athanasius" pitchFamily="2" charset="0"/>
              </a:rPr>
              <a:t>ou`èo</a:t>
            </a:r>
            <a:r>
              <a:rPr lang="fr-FR"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٦١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err="1">
                <a:ln>
                  <a:noFill/>
                </a:ln>
                <a:solidFill>
                  <a:srgbClr val="C00000"/>
                </a:solidFill>
                <a:effectLst/>
                <a:uLnTx/>
                <a:uFillTx/>
                <a:latin typeface="Arial"/>
                <a:ea typeface="+mn-ea"/>
                <a:cs typeface="Arial"/>
              </a:rPr>
              <a:t>۸</a:t>
            </a:r>
            <a:r>
              <a:rPr kumimoji="0" lang="ar-SA" sz="2800" b="1" i="1" u="none" strike="noStrike" kern="1200" cap="none" spc="0" normalizeH="0" baseline="0" noProof="0" dirty="0">
                <a:ln>
                  <a:noFill/>
                </a:ln>
                <a:solidFill>
                  <a:srgbClr val="C00000"/>
                </a:solidFill>
                <a:effectLst/>
                <a:uLnTx/>
                <a:uFillTx/>
                <a:latin typeface="Arial"/>
                <a:ea typeface="+mn-ea"/>
                <a:cs typeface="Arial"/>
              </a:rPr>
              <a:t> </a:t>
            </a:r>
            <a:r>
              <a:rPr kumimoji="0" lang="ar-BH" sz="2800" b="1" i="1" u="none" strike="noStrike" kern="1200" cap="none" spc="0" normalizeH="0" baseline="0" noProof="0" dirty="0">
                <a:ln>
                  <a:noFill/>
                </a:ln>
                <a:solidFill>
                  <a:srgbClr val="C00000"/>
                </a:solidFill>
                <a:effectLst/>
                <a:uLnTx/>
                <a:uFillTx/>
                <a:latin typeface="Arial"/>
                <a:ea typeface="+mn-ea"/>
                <a:cs typeface="Arial"/>
              </a:rPr>
              <a:t>و</a:t>
            </a:r>
            <a:r>
              <a:rPr kumimoji="0" lang="ar-SA" sz="2800" b="1" i="1" u="none" strike="noStrike" kern="1200" cap="none" spc="0" normalizeH="0" baseline="0" noProof="0" dirty="0">
                <a:ln>
                  <a:noFill/>
                </a:ln>
                <a:solidFill>
                  <a:srgbClr val="C00000"/>
                </a:solidFill>
                <a:effectLst/>
                <a:uLnTx/>
                <a:uFillTx/>
                <a:latin typeface="Arial"/>
                <a:ea typeface="+mn-ea"/>
                <a:cs typeface="Arial"/>
              </a:rPr>
              <a:t> ٣</a:t>
            </a:r>
            <a:endPar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خلاصى ومجدى ب</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لهى، إله معونتى، رجائى هو بالله. لأنه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إلهى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ومخلصى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ناصرى فلا أتزعزع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أبداً.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248128" y="53414"/>
            <a:ext cx="4752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61 : 8 et 3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En Dieu sont mon salut et ma gloire. Le rocher de ma force, mon refuge, est en Dieu. Lui seul est mon rocher, mon salut, je reste inébranlable.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010745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12 : 44 - 50</a:t>
            </a:r>
            <a:endParaRPr lang="fr-FR" sz="2800" b="1" dirty="0">
              <a:solidFill>
                <a:srgbClr val="C00000"/>
              </a:solidFill>
            </a:endParaRPr>
          </a:p>
          <a:p>
            <a:pPr marL="0" indent="0" algn="just">
              <a:buNone/>
            </a:pPr>
            <a:r>
              <a:rPr lang="fr-FR" sz="2800" b="1" dirty="0"/>
              <a:t>Jésus a dit, il l'a clamé: «Qui croit en moi, ce n'est pas en moi qu'il croit, mais en celui qui m'a envoyé, et qui me voit, voit celui qui m'a envoyé. Moi, lumière, je suis venu dans le monde, pour que quiconque croit en moi ne demeure pas dans les ténèbres. Si quelqu'un entend mes paroles et ne les garde pas, je le ne juge pas, car je ne suis pas venu pour juger le monde, mais pour sauver le monde.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 ٤٤ – ٥٠</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فصاح يسوع وقال: الذى يؤمن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فليس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بى</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يؤمن بل آمن بالذى أرسلنى، ومن يرانى فقد رأى الذى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أرسلنى.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أنا قد جئت نوراً للعالم، حتى كل من يؤمن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لا يمكث فى الظلمة، وإن كان أحد يسمع كلامى و لا يحفظه فأنا لا أدينه، لأنى لم آت لأدين العالم بل لأخلص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العالم،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176120" y="53414"/>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602375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me rejette et n'accueille pas mes paroles a son juge: La parole que j'ai fait entendre, c'est elle qui le jugera au dernier jour; car ce n'est pas de moi-même que j'ai parlé, mais le Père qui m'a envoyé m'a lui-même commandé ce que j'avais à dire et à faire connaître; et je sais que mon commandement est vie éternelle. Ainsi donc ce que je dis, tel que le Père me l'a dit je le dis.»</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ينكرنى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 لا يقبل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كلامى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فله من يدينه. الكلام الذى تكلمت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 الذى يدينه فى اليوم الأخير، لأنى لم أتكلم من ذاتى وحدى، بل الآب الذى أرسلنى هو الذى أعطانى الوصية</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ماذا أقول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وبماذا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أتكلم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وأعلم أن وصيته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ى حياة أبدية، والذى أتكلم أنا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فكما قال لى أبى هكذا أتكلم.</a:t>
            </a: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 </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26742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Sauveur, Fils du Dieu vivant a dit: «Je suis la Lumière du monde. Celui qui croit en moi et accepte mes paroles ne peut demeurer dans les ténèbres. Si quelqu'un me renie, refuse d'écouter mes paroles et d’y obéir, je ne le jugerai pas, mais c’est la parole que J'ai prononcée qui le condamnera. La parole que j'ai prononcée n'est pas à Moi, mais du Père qui m'a envoyé;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قال المخلص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الله الحى: أنا هو نور العالم ب</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سره، ومن يؤمن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ويقبل كلامى لا يمكن أن يلبث فى الظلام،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وم</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يجحدنى ولم يرد أن يسمع لقولى ولم يطعه فأنا لا أدينه، لكن القول الذى قلته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 يدينه، ف</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 القول الذى نطقت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ليس هو لى بل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للآب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أرسلنى،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52776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m'a Lui-même commandé ce que j'avais à dire et à faire connaître. Nous croyons que Tu es en vérité le Verbe de Dieu le Père très bon. Tu as le pouvoir sur toute chose et rien ne T'est impossible.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وهو أعطانى الوصية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بماذا</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أقول و</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بماذا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أنطق.</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نحن نؤمن أنك أنت بالحقيقة كلمة الله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الآب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الصالح، وأن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لك</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القدرة على كل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شىء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وليس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شىء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يعسر عليك</a:t>
            </a:r>
            <a:r>
              <a:rPr kumimoji="0" lang="fr-FR" sz="3600" b="1" i="0" u="none" strike="noStrike" kern="1200" cap="none" spc="0" normalizeH="0" baseline="0" noProof="0" dirty="0">
                <a:ln>
                  <a:noFill/>
                </a:ln>
                <a:solidFill>
                  <a:prstClr val="black"/>
                </a:solidFill>
                <a:effectLst/>
                <a:uLnTx/>
                <a:uFillTx/>
                <a:latin typeface="Calibri"/>
                <a:ea typeface="+mn-ea"/>
                <a:cs typeface="+mn-cs"/>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59651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Matan'oi</a:t>
            </a:r>
            <a:r>
              <a:rPr lang="en-US" sz="4400" b="1" dirty="0">
                <a:latin typeface="Athanasius" pitchFamily="2" charset="0"/>
              </a:rPr>
              <a:t> V;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anmwou</a:t>
            </a:r>
            <a:r>
              <a:rPr lang="en-US" sz="4400" b="1" dirty="0">
                <a:latin typeface="Athanasius" pitchFamily="2" charset="0"/>
              </a:rPr>
              <a:t> &gt; ]e `</a:t>
            </a:r>
            <a:r>
              <a:rPr lang="en-US" sz="4400" b="1" dirty="0" err="1">
                <a:latin typeface="Athanasius" pitchFamily="2" charset="0"/>
              </a:rPr>
              <a:t>èe'oun</a:t>
            </a:r>
            <a:r>
              <a:rPr lang="en-US" sz="4400" b="1" dirty="0">
                <a:latin typeface="Athanasius" pitchFamily="2" charset="0"/>
              </a:rPr>
              <a:t> ]a </a:t>
            </a:r>
            <a:r>
              <a:rPr lang="en-US" sz="4400" b="1" dirty="0" err="1">
                <a:latin typeface="Athanasius" pitchFamily="2" charset="0"/>
              </a:rPr>
              <a:t>tayuxh</a:t>
            </a:r>
            <a:r>
              <a:rPr lang="en-US" sz="4400" b="1" dirty="0">
                <a:latin typeface="Athanasius" pitchFamily="2" charset="0"/>
              </a:rPr>
              <a:t> &gt; kata `</a:t>
            </a:r>
            <a:r>
              <a:rPr lang="en-US" sz="4400" b="1" dirty="0" err="1">
                <a:latin typeface="Athanasius" pitchFamily="2" charset="0"/>
              </a:rPr>
              <a:t>èp`èa</a:t>
            </a:r>
            <a:r>
              <a:rPr lang="en-US" sz="4400" b="1" dirty="0">
                <a:latin typeface="Athanasius" pitchFamily="2" charset="0"/>
              </a:rPr>
              <a:t>]</a:t>
            </a:r>
            <a:r>
              <a:rPr lang="en-US" sz="4400" b="1" dirty="0" err="1">
                <a:latin typeface="Athanasius" pitchFamily="2" charset="0"/>
              </a:rPr>
              <a:t>ai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nekmet</a:t>
            </a:r>
            <a:r>
              <a:rPr lang="en-US" sz="4400" b="1" dirty="0">
                <a:latin typeface="Athanasius" pitchFamily="2" charset="0"/>
              </a:rPr>
              <a:t>]</a:t>
            </a:r>
            <a:r>
              <a:rPr lang="en-US" sz="4400" b="1" dirty="0" err="1">
                <a:latin typeface="Athanasius" pitchFamily="2" charset="0"/>
              </a:rPr>
              <a:t>en</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&gt; </a:t>
            </a:r>
            <a:r>
              <a:rPr lang="en-US" sz="4400" b="1" dirty="0" err="1">
                <a:latin typeface="Athanasius" pitchFamily="2" charset="0"/>
              </a:rPr>
              <a:t>jou</a:t>
            </a:r>
            <a:r>
              <a:rPr lang="en-US" sz="4400" b="1" dirty="0">
                <a:latin typeface="Athanasius" pitchFamily="2" charset="0"/>
              </a:rPr>
              <a:t>]t  `</a:t>
            </a:r>
            <a:r>
              <a:rPr lang="en-US" sz="4400" b="1" dirty="0" err="1">
                <a:latin typeface="Athanasius" pitchFamily="2" charset="0"/>
              </a:rPr>
              <a:t>èe`è’rhi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٦٨ : ١، ١٣</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أحينى يا الله فإن المياه قد بلغت إلى نفسى، وأنظر إلى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ككثرة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رأفاتك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68 : 1 et 13</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Sauve-moi, mon Dieu, les eaux montent jusqu'à ma gorge. Dans Ta grande tendresse, regarde-moi.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67030264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9906862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12999508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772351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174291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801348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2802023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6011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401607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058841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783851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6700404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5910727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688608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3314796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718478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580681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90875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32281100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75787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844603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12729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209008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6476930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383353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504524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938568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6495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pl-PL" b="1" dirty="0">
                <a:solidFill>
                  <a:srgbClr val="C00000"/>
                </a:solidFill>
                <a:latin typeface="Athanasius" pitchFamily="2" charset="0"/>
              </a:rPr>
              <a:t>Iwannhn  Kev i/&gt; i/z/ - k/a</a:t>
            </a:r>
            <a:r>
              <a:rPr lang="en-US" b="1" dirty="0">
                <a:solidFill>
                  <a:srgbClr val="C00000"/>
                </a:solidFill>
                <a:latin typeface="Athanasius" pitchFamily="2" charset="0"/>
              </a:rPr>
              <a:t>/</a:t>
            </a:r>
          </a:p>
          <a:p>
            <a:pPr marL="0" indent="0" algn="ctr">
              <a:buNone/>
            </a:pPr>
            <a:endParaRPr lang="fr-FR" dirty="0">
              <a:solidFill>
                <a:srgbClr val="C00000"/>
              </a:solidFill>
              <a:latin typeface="Athanasius" pitchFamily="2" charset="0"/>
            </a:endParaRPr>
          </a:p>
          <a:p>
            <a:pPr marL="0" indent="0" algn="just">
              <a:buNone/>
            </a:pP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èfmei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naxw</a:t>
            </a:r>
            <a:r>
              <a:rPr lang="en-US" sz="2800" b="1" dirty="0">
                <a:latin typeface="Athanasius" pitchFamily="2" charset="0"/>
              </a:rPr>
              <a:t> `</a:t>
            </a:r>
            <a:r>
              <a:rPr lang="en-US" sz="2800" b="1" dirty="0" err="1">
                <a:latin typeface="Athanasius" pitchFamily="2" charset="0"/>
              </a:rPr>
              <a:t>èntauxh</a:t>
            </a:r>
            <a:r>
              <a:rPr lang="en-US" sz="2800" b="1" dirty="0">
                <a:latin typeface="Athanasius" pitchFamily="2" charset="0"/>
              </a:rPr>
              <a:t> \in on `</a:t>
            </a:r>
            <a:r>
              <a:rPr lang="en-US" sz="2800" b="1" dirty="0" err="1">
                <a:latin typeface="Athanasius" pitchFamily="2" charset="0"/>
              </a:rPr>
              <a:t>èntasitc</a:t>
            </a:r>
            <a:r>
              <a:rPr lang="en-US" sz="2800" b="1" dirty="0">
                <a:latin typeface="Athanasius" pitchFamily="2" charset="0"/>
              </a:rPr>
              <a:t>&gt; `</a:t>
            </a:r>
            <a:r>
              <a:rPr lang="en-US" sz="2800" b="1" dirty="0" err="1">
                <a:latin typeface="Athanasius" pitchFamily="2" charset="0"/>
              </a:rPr>
              <a:t>èmmon</a:t>
            </a:r>
            <a:r>
              <a:rPr lang="en-US" sz="2800" b="1" dirty="0">
                <a:latin typeface="Athanasius" pitchFamily="2" charset="0"/>
              </a:rPr>
              <a:t>  </a:t>
            </a:r>
            <a:r>
              <a:rPr lang="en-US" sz="2800" b="1" dirty="0" err="1">
                <a:latin typeface="Athanasius" pitchFamily="2" charset="0"/>
              </a:rPr>
              <a:t>èè</a:t>
            </a:r>
            <a:r>
              <a:rPr lang="en-US" sz="2800" b="1" dirty="0">
                <a:latin typeface="Athanasius" pitchFamily="2" charset="0"/>
              </a:rPr>
              <a:t>\li  </a:t>
            </a:r>
            <a:r>
              <a:rPr lang="en-US" sz="2800" b="1" dirty="0" err="1">
                <a:latin typeface="Athanasius" pitchFamily="2" charset="0"/>
              </a:rPr>
              <a:t>è`èwli</a:t>
            </a:r>
            <a:r>
              <a:rPr lang="en-US" sz="2800" b="1" dirty="0">
                <a:latin typeface="Athanasius" pitchFamily="2" charset="0"/>
              </a:rPr>
              <a:t>  </a:t>
            </a:r>
            <a:r>
              <a:rPr lang="en-US" sz="2800" b="1" dirty="0" err="1">
                <a:latin typeface="Athanasius" pitchFamily="2" charset="0"/>
              </a:rPr>
              <a:t>èèmmoc</a:t>
            </a:r>
            <a:r>
              <a:rPr lang="en-US" sz="2800" b="1" dirty="0">
                <a:latin typeface="Athanasius" pitchFamily="2" charset="0"/>
              </a:rPr>
              <a:t> `</a:t>
            </a:r>
            <a:r>
              <a:rPr lang="en-US" sz="2800" b="1" dirty="0" err="1">
                <a:latin typeface="Athanasius" pitchFamily="2" charset="0"/>
              </a:rPr>
              <a:t>èntot</a:t>
            </a:r>
            <a:r>
              <a:rPr lang="en-US" sz="2800" b="1" dirty="0">
                <a:latin typeface="Athanasius" pitchFamily="2" charset="0"/>
              </a:rPr>
              <a: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etxw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itot</a:t>
            </a:r>
            <a:r>
              <a:rPr lang="en-US" sz="2800" b="1" dirty="0">
                <a:latin typeface="Athanasius" pitchFamily="2" charset="0"/>
              </a:rPr>
              <a:t> `</a:t>
            </a:r>
            <a:r>
              <a:rPr lang="en-US" sz="2800" b="1" dirty="0" err="1">
                <a:latin typeface="Athanasius" pitchFamily="2" charset="0"/>
              </a:rPr>
              <a:t>èmmauat</a:t>
            </a:r>
            <a:r>
              <a:rPr lang="en-US" sz="2800" b="1" dirty="0">
                <a:latin typeface="Athanasius" pitchFamily="2" charset="0"/>
              </a:rPr>
              <a:t> &gt;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er</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a:t>
            </a:r>
            <a:r>
              <a:rPr lang="en-US" sz="2800" b="1" dirty="0" err="1">
                <a:latin typeface="Athanasius" pitchFamily="2" charset="0"/>
              </a:rPr>
              <a:t>èexac</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er</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on `</a:t>
            </a:r>
            <a:r>
              <a:rPr lang="en-US" sz="2800" b="1" dirty="0" err="1">
                <a:latin typeface="Athanasius" pitchFamily="2" charset="0"/>
              </a:rPr>
              <a:t>èesitc</a:t>
            </a:r>
            <a:r>
              <a:rPr lang="en-US" sz="2800" b="1" dirty="0">
                <a:latin typeface="Athanasius" pitchFamily="2" charset="0"/>
              </a:rPr>
              <a:t> &gt; </a:t>
            </a:r>
            <a:r>
              <a:rPr lang="en-US" sz="2800" b="1" dirty="0" err="1">
                <a:latin typeface="Athanasius" pitchFamily="2" charset="0"/>
              </a:rPr>
              <a:t>qai</a:t>
            </a:r>
            <a:r>
              <a:rPr lang="en-US" sz="2800" b="1" dirty="0">
                <a:latin typeface="Athanasius" pitchFamily="2" charset="0"/>
              </a:rPr>
              <a:t> </a:t>
            </a:r>
            <a:r>
              <a:rPr lang="en-US" sz="2800" b="1" dirty="0" err="1">
                <a:latin typeface="Athanasius" pitchFamily="2" charset="0"/>
              </a:rPr>
              <a:t>te</a:t>
            </a:r>
            <a:r>
              <a:rPr lang="en-US" sz="2800" b="1" dirty="0">
                <a:latin typeface="Athanasius" pitchFamily="2" charset="0"/>
              </a:rPr>
              <a:t> ;</a:t>
            </a:r>
            <a:r>
              <a:rPr lang="en-US" sz="2800" b="1" dirty="0" err="1">
                <a:latin typeface="Athanasius" pitchFamily="2" charset="0"/>
              </a:rPr>
              <a:t>entolh</a:t>
            </a:r>
            <a:r>
              <a:rPr lang="en-US" sz="2800" b="1" dirty="0">
                <a:latin typeface="Athanasius" pitchFamily="2" charset="0"/>
              </a:rPr>
              <a:t> `</a:t>
            </a:r>
            <a:r>
              <a:rPr lang="en-US" sz="2800" b="1" dirty="0" err="1">
                <a:latin typeface="Athanasius" pitchFamily="2" charset="0"/>
              </a:rPr>
              <a:t>èetai</a:t>
            </a:r>
            <a:r>
              <a:rPr lang="en-US" sz="2800" b="1" dirty="0">
                <a:latin typeface="Athanasius" pitchFamily="2" charset="0"/>
              </a:rPr>
              <a:t> </a:t>
            </a:r>
            <a:r>
              <a:rPr lang="en-US" sz="2800" b="1" dirty="0" err="1">
                <a:latin typeface="Athanasius" pitchFamily="2" charset="0"/>
              </a:rPr>
              <a:t>sitc</a:t>
            </a:r>
            <a:r>
              <a:rPr lang="en-US" sz="2800" b="1" dirty="0">
                <a:latin typeface="Athanasius" pitchFamily="2" charset="0"/>
              </a:rPr>
              <a:t> ``</a:t>
            </a:r>
            <a:r>
              <a:rPr lang="en-US" sz="2800" b="1" dirty="0" err="1">
                <a:latin typeface="Athanasius" pitchFamily="2" charset="0"/>
              </a:rPr>
              <a:t>èntotf</a:t>
            </a:r>
            <a:r>
              <a:rPr lang="en-US" sz="2800" b="1" dirty="0">
                <a:latin typeface="Athanasius" pitchFamily="2" charset="0"/>
              </a:rPr>
              <a:t> `</a:t>
            </a:r>
            <a:r>
              <a:rPr lang="en-US" sz="2800" b="1" dirty="0" err="1">
                <a:latin typeface="Athanasius" pitchFamily="2" charset="0"/>
              </a:rPr>
              <a:t>èmpaiwt</a:t>
            </a:r>
            <a:r>
              <a:rPr lang="en-US" sz="2800" b="1" dirty="0">
                <a:latin typeface="Athanasius" pitchFamily="2" charset="0"/>
              </a:rPr>
              <a:t>. </a:t>
            </a:r>
          </a:p>
          <a:p>
            <a:pPr marL="0" indent="0" algn="just">
              <a:buNone/>
            </a:pPr>
            <a:r>
              <a:rPr lang="en-US" sz="2800" b="1" dirty="0" err="1">
                <a:latin typeface="Athanasius" pitchFamily="2" charset="0"/>
              </a:rPr>
              <a:t>Oucxicma</a:t>
            </a:r>
            <a:r>
              <a:rPr lang="en-US" sz="2800" b="1" dirty="0">
                <a:latin typeface="Athanasius" pitchFamily="2" charset="0"/>
              </a:rPr>
              <a:t> on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a:t>
            </a: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naicaji</a:t>
            </a:r>
            <a:r>
              <a:rPr lang="en-US" sz="2800" b="1" dirty="0">
                <a:latin typeface="Athanasius" pitchFamily="2" charset="0"/>
              </a:rPr>
              <a:t> &gt; \</a:t>
            </a:r>
            <a:r>
              <a:rPr lang="en-US" sz="2800" b="1" dirty="0" err="1">
                <a:latin typeface="Athanasius" pitchFamily="2" charset="0"/>
              </a:rPr>
              <a:t>anmh</a:t>
            </a:r>
            <a:r>
              <a:rPr lang="en-US" sz="2800" b="1" dirty="0">
                <a:latin typeface="Athanasius" pitchFamily="2" charset="0"/>
              </a:rPr>
              <a:t>] de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oudemwn</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èflobi</a:t>
            </a:r>
            <a:r>
              <a:rPr lang="en-US" sz="2800" b="1" dirty="0">
                <a:latin typeface="Athanasius" pitchFamily="2" charset="0"/>
              </a:rPr>
              <a:t> &gt;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tetencwtem</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&gt; \</a:t>
            </a:r>
            <a:r>
              <a:rPr lang="en-US" sz="2800" b="1" dirty="0" err="1">
                <a:latin typeface="Athanasius" pitchFamily="2" charset="0"/>
              </a:rPr>
              <a:t>ankexwouni</a:t>
            </a:r>
            <a:r>
              <a:rPr lang="en-US" sz="2800" b="1" dirty="0">
                <a:latin typeface="Athanasius" pitchFamily="2" charset="0"/>
              </a:rPr>
              <a:t> de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a:t>
            </a:r>
            <a:r>
              <a:rPr lang="en-US" sz="2800" b="1" dirty="0" err="1">
                <a:latin typeface="Athanasius" pitchFamily="2" charset="0"/>
              </a:rPr>
              <a:t>caji</a:t>
            </a:r>
            <a:r>
              <a:rPr lang="en-US" sz="2800" b="1" dirty="0">
                <a:latin typeface="Athanasius" pitchFamily="2" charset="0"/>
              </a:rPr>
              <a:t> </a:t>
            </a:r>
            <a:r>
              <a:rPr lang="en-US" sz="2800" b="1" dirty="0" err="1">
                <a:latin typeface="Athanasius" pitchFamily="2" charset="0"/>
              </a:rPr>
              <a:t>naourwmi</a:t>
            </a:r>
            <a:r>
              <a:rPr lang="en-US" sz="2800" b="1" dirty="0">
                <a:latin typeface="Athanasius" pitchFamily="2" charset="0"/>
              </a:rPr>
              <a:t> an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èeouon</a:t>
            </a:r>
            <a:r>
              <a:rPr lang="en-US" sz="2800" b="1" dirty="0">
                <a:latin typeface="Athanasius" pitchFamily="2" charset="0"/>
              </a:rPr>
              <a:t> </a:t>
            </a:r>
            <a:r>
              <a:rPr lang="en-US" sz="2800" b="1" dirty="0" err="1">
                <a:latin typeface="Athanasius" pitchFamily="2" charset="0"/>
              </a:rPr>
              <a:t>oudemwn</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mh</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ènoudemwn</a:t>
            </a:r>
            <a:r>
              <a:rPr lang="en-US" sz="2800" b="1" dirty="0">
                <a:latin typeface="Athanasius" pitchFamily="2" charset="0"/>
              </a:rPr>
              <a:t>  `</a:t>
            </a:r>
            <a:r>
              <a:rPr lang="en-US" sz="2800" b="1" dirty="0" err="1">
                <a:latin typeface="Athanasius" pitchFamily="2" charset="0"/>
              </a:rPr>
              <a:t>èèe`èaouwn</a:t>
            </a:r>
            <a:r>
              <a:rPr lang="en-US" sz="2800" b="1" dirty="0">
                <a:latin typeface="Athanasius" pitchFamily="2" charset="0"/>
              </a:rPr>
              <a:t> `</a:t>
            </a:r>
            <a:r>
              <a:rPr lang="en-US" sz="2800" b="1" dirty="0" err="1">
                <a:latin typeface="Athanasius" pitchFamily="2" charset="0"/>
              </a:rPr>
              <a:t>ènnibal</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\an </a:t>
            </a:r>
            <a:r>
              <a:rPr lang="en-US" sz="2800" b="1" dirty="0" err="1">
                <a:latin typeface="Athanasius" pitchFamily="2" charset="0"/>
              </a:rPr>
              <a:t>belleu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E6A8E033-8271-453A-8887-C23BFF48133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4226EC27-6510-4E0D-B9E8-0E193FF574DB}"/>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579732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7966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88267791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26606850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0507985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425243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42763707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027938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13248104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41903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Matan'oi</a:t>
            </a:r>
            <a:r>
              <a:rPr lang="en-US" sz="4400" b="1" dirty="0">
                <a:latin typeface="Athanasius" pitchFamily="2" charset="0"/>
              </a:rPr>
              <a:t> V;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anmwou</a:t>
            </a:r>
            <a:r>
              <a:rPr lang="en-US" sz="4400" b="1" dirty="0">
                <a:latin typeface="Athanasius" pitchFamily="2" charset="0"/>
              </a:rPr>
              <a:t> &gt; ]e `</a:t>
            </a:r>
            <a:r>
              <a:rPr lang="en-US" sz="4400" b="1" dirty="0" err="1">
                <a:latin typeface="Athanasius" pitchFamily="2" charset="0"/>
              </a:rPr>
              <a:t>èe'oun</a:t>
            </a:r>
            <a:r>
              <a:rPr lang="en-US" sz="4400" b="1" dirty="0">
                <a:latin typeface="Athanasius" pitchFamily="2" charset="0"/>
              </a:rPr>
              <a:t> ]a </a:t>
            </a:r>
            <a:r>
              <a:rPr lang="en-US" sz="4400" b="1" dirty="0" err="1">
                <a:latin typeface="Athanasius" pitchFamily="2" charset="0"/>
              </a:rPr>
              <a:t>tayuxh</a:t>
            </a:r>
            <a:r>
              <a:rPr lang="en-US" sz="4400" b="1" dirty="0">
                <a:latin typeface="Athanasius" pitchFamily="2" charset="0"/>
              </a:rPr>
              <a:t> &gt; kata `</a:t>
            </a:r>
            <a:r>
              <a:rPr lang="en-US" sz="4400" b="1" dirty="0" err="1">
                <a:latin typeface="Athanasius" pitchFamily="2" charset="0"/>
              </a:rPr>
              <a:t>èp`èa</a:t>
            </a:r>
            <a:r>
              <a:rPr lang="en-US" sz="4400" b="1" dirty="0">
                <a:latin typeface="Athanasius" pitchFamily="2" charset="0"/>
              </a:rPr>
              <a:t>]</a:t>
            </a:r>
            <a:r>
              <a:rPr lang="en-US" sz="4400" b="1" dirty="0" err="1">
                <a:latin typeface="Athanasius" pitchFamily="2" charset="0"/>
              </a:rPr>
              <a:t>ai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nekmet</a:t>
            </a:r>
            <a:r>
              <a:rPr lang="en-US" sz="4400" b="1" dirty="0">
                <a:latin typeface="Athanasius" pitchFamily="2" charset="0"/>
              </a:rPr>
              <a:t>]</a:t>
            </a:r>
            <a:r>
              <a:rPr lang="en-US" sz="4400" b="1" dirty="0" err="1">
                <a:latin typeface="Athanasius" pitchFamily="2" charset="0"/>
              </a:rPr>
              <a:t>en</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&gt; </a:t>
            </a:r>
            <a:r>
              <a:rPr lang="en-US" sz="4400" b="1" dirty="0" err="1">
                <a:latin typeface="Athanasius" pitchFamily="2" charset="0"/>
              </a:rPr>
              <a:t>jou</a:t>
            </a:r>
            <a:r>
              <a:rPr lang="en-US" sz="4400" b="1" dirty="0">
                <a:latin typeface="Athanasius" pitchFamily="2" charset="0"/>
              </a:rPr>
              <a:t>]t  `</a:t>
            </a:r>
            <a:r>
              <a:rPr lang="en-US" sz="4400" b="1" dirty="0" err="1">
                <a:latin typeface="Athanasius" pitchFamily="2" charset="0"/>
              </a:rPr>
              <a:t>èe`è’rhi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٦٨ : ١، ١٣</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أحينى يا الله فإن المياه قد بلغت إلى نفسى، وأنظر إلى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ككثرة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رأفاتك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68 : 1 et 13</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Sauve-moi, mon Dieu, les eaux montent jusqu'à ma gorge. Dans Ta grande tendresse, regarde-moi.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66113916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8963716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2077477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369212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4863340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91288521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23109910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319993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306313000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076025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0955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403631584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1565985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397192445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997949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126096384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335168527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39202772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5652986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207204642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359739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jeudi saint</a:t>
            </a:r>
          </a:p>
          <a:p>
            <a:r>
              <a:rPr lang="ar-SA" b="1" dirty="0">
                <a:solidFill>
                  <a:srgbClr val="C00000"/>
                </a:solidFill>
                <a:latin typeface="Times New Roman" panose="02020603050405020304" pitchFamily="18" charset="0"/>
              </a:rPr>
              <a:t>صلوات ليلة الخميس الكبير</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10 :17-21</a:t>
            </a:r>
          </a:p>
          <a:p>
            <a:pPr marL="0" indent="0" algn="just">
              <a:buNone/>
            </a:pPr>
            <a:r>
              <a:rPr lang="fr-FR" sz="2800" b="1" dirty="0"/>
              <a:t>«C'est pour cela que le Père m'aime, parce que je donne ma vie, pour la reprendre. Personne ne me l'enlève; mais je la donne de moi-même. J'ai pouvoir de la donner et j'ai pouvoir de la reprendre; tel est le commandement que j'ai reçu de mon Père.» Il y eut de nouveau, scission parmi les Juifs à cause de ces paroles.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٢٠ – ٣٦</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أجل هذا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يحبنى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أبى، لأنى أضع نفسى لأخذها أيضاً. ليس أحد يأخذها منى ولكنى أضعها أنا من ذاتى وحدى، ولى سلطان أن أضعها، ولى أيضاً سلطان أن آخذها، هذه هى الوصية التى قبلتها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فحدث شقاق بين اليهود بسبب هذا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الكلام،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222361413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148523553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28843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353993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344309094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00890584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3568085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Beaucoup d'entre eux disaient: «Il a un démon; il délire. Pourquoi l'écoutez-vous.» D'autres disaient: «Ces paroles ne sont pas d'un démoniaque. Est-ce qu'un démon peut ouvrir les yeux d'un aveugle?»</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كثيرون منهم أن به شيطان وقد جن فلماذا تسمعون له، وقال آخرون ليس هذا كلام إنسان به شيطان، هل يقدر شيطان أن يفتح أعين العميان.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928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Notre Seigneur, notre Dieu et notre Roi le Christ montre sa Divinité et son autorité. Il est le Dieu qui s'élève au dessus de tout pouvoir, au ciel et sur terre. Ainsi Il a dit: «Le Père m'aime, parce que je donne ma vie pour la reprendre. Personne ne me l'enlève; mais je la donne de moi-même. J'ai pouvoir de la donner et j'ai pouvoir de la reprendre.» Il y eut une division parmi les Juifs à cause de ces paroles.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ربنا وسيدنا وملكنا المسيح يظهر لاهوته وسلطانه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أنه هو الإله المتعالى على كل رئاسة وكل سلطان فى السماء وعلى الأرض، فلذلك يقال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الآب يحبنى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أضع نفسى لكى آ</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ذها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وليس أحد ينزعها منى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لكن أنا الذى أضعها بإرادتى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لى سلطان أن أضعها لى ولى سلطان أن آخذها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فصار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نشقاق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بين اليهود من أجل هذا الكلام الذى قال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Quelques-uns parmi les hypocrites dirent: «Il est fou, pourquoi est-ce que vous l’écoutez?» D'autres disaient: «Ces paroles ne sont pas de quelqu’un possédé par le démon. Un démon ne peut pas ouvrir les yeux d'un aveugle-né.» C'est Lui en vérité qui éclaire les cœurs de ceux qui croient en Lui à l'exception des Juifs contrevenants. Il a aveuglé les yeux de leurs cœurs et de leurs corps pour empêcher leurs yeux de voir et leurs cœurs de comprendre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قوم من المنافقين إنه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مجنون،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لماذا تسمعون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آخرون: هذا الكلام ليس هو كلام إنسان به شيطان، لا يقدر مجنون أن يفتح عينى أعمى مولود. هو بالحقيقة الذى يضيئ أعين قلوب المؤمنين به ما خلا اليهود المخالفين، طمس عيون قلوبهم وأجسادهم كيلا ينظروا بعيونهم ويفهموا بقلوبهم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a:t>
            </a:r>
            <a:r>
              <a:rPr lang="fr-FR" sz="2800" b="1"/>
              <a:t>qu'ils Lui reviennent avec </a:t>
            </a:r>
            <a:r>
              <a:rPr lang="fr-FR" sz="2800" b="1" dirty="0"/>
              <a:t>un amour véritable, une grande espérance et une fidélité parfaite, et pour </a:t>
            </a:r>
            <a:r>
              <a:rPr lang="fr-FR" sz="2800" b="1"/>
              <a:t>qu’Il pardonne leurs </a:t>
            </a:r>
            <a:r>
              <a:rPr lang="fr-FR" sz="2800" b="1" dirty="0"/>
              <a:t>nombreux péchés et leurs iniquités.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يرجعوا إليه بمحبة حقيقة ورجاء عظيم وأمانة كاملة، ويغفر لهم كثرة خطاياهم ويسامحهم بزلاتهم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Amos 4 : 4-13</a:t>
            </a:r>
          </a:p>
          <a:p>
            <a:pPr marL="0" indent="0" algn="just">
              <a:buNone/>
            </a:pPr>
            <a:r>
              <a:rPr lang="fr-FR" sz="2800" b="1" dirty="0"/>
              <a:t>Allez à Béthel et péchez! A Gilgal, péchez de plus belle! Apportez le matin vos sacrifices, tous les trois jours vos dîmes;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عاموس</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 :٤ -١٣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هذا ما يقوله الرب الإله : إنكم دخلتم إلى بيت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إيل</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فأثمتم، وفى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جلجال</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جلعاد</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أكث</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تم النفاق،</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كل صباح قدمتم ذبائحكم، وفى اليوم الثالث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عشوركم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V;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èareten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èe'oun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èeBhqhl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èareten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er`</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èanomin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5819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faites brûler du levain en sacrifice de louange, criez vos offrandes volontaires, annoncez-les, puisque c'est cela que vous aimez, enfants d'Israël! Oracle du Seigneur Dieu. Aussi, moi je vous ai fait les dents nettes en toutes vos villes, je vous ai privés de pain dans tous vos villages; et vous n'êtes pas revenus à moi! Oracle du Seigneur. Aussi, moi je vous ai refusé la pluie, juste trois mois avant la moisson;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وقرأتم ناموساً خارجاً. طلبوا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عتراف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والإنذار لأن بنى إسرائيل أحبوا هذه قال الرب الإله،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أنا سأعطيكم ضرس الأسنان فى جميع مدنكم، وعوز الخبز فى جميع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أماكنكم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 ترجعوا إلى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الرب، وأنا أيضاً منعت عنكم المطر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قبل الحصاد بثلاثة أشه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074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j'ai fait pleuvoir sur une ville et sur une autre ville je ne faisais pas pleuvoir; un champ recevait de la pluie, et un champ, faute de pluie, se desséchait; deux, trois villes allaient en titubant vers une autre pour boire de l'eau sans pouvoir se désaltérer; et vous n'êtes pas revenus à moi! Oracle du Seigneur. Je vous ai frappés par la rouille et la nielle, j'ai desséché vos jardins et vos vignes; vos figuiers et vos oliviers,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مطر على مدينة واحدة وعلى مدينة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خرى لا 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مطر.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جزء واحد يشرب، والجزء الآخر لا أمطر عليه فيجف،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فتج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مع مدينتان أو ثلاث إلى مدينة واحدة ليشربوا ماء ولا يرتو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وكذلك لم ترجعوا إلى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ضربتكم بالحمى والبرد فأكثرتم نجاساتكم، وأكل الق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مص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(أبناء الجراد) جناتكم وكرومكم وتينكم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وزيتونكم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3496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la sauterelle les a dévorés; et vous n'êtes pas revenus à moi! Oracle du Seigneur. J'ai envoyé parmi vous une peste, comme la peste d'Égypte; j'ai tué vos jeunes gens par l'épée, tandis que vos chevaux étaient capturés; j'ai fait monter à vos narines la puanteur de vos camps; et vous n'êtes pas revenus à moi! Oracle du Seigneur. Je vous ai bouleversés comme Dieu bouleversa Sodome et Gomorrhe, et vous avez été comme un tison sauvé de l'incendie;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وكذلك أيضاً لم ترجعوا إلى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فأرسلت عليكم وباء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طرق مصر. قتلت بالسيف شبا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مع سلب خيلكم، وأتيت بالنار على عساكركم بغضب، هكذا أيضاً لم ترجعوا إلى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فهدمتكم كما هدم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سَدُومَ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وَعَمُورَةَ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فَصِرْتُمْ 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عشب قد أُحرق بالنار</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98506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n'êtes pas revenus à moi! Oracle du Seigneur. C'est pourquoi, voici comment je vais te traiter, Israël! Parce que je vais te traiter ainsi, prépare-toi à rencontrer ton Dieu, Israël! Car c'est lui qui forme les montagnes et qui crée le vent, qui révèle à l'homme ses pensées, qui change l'aurore en ténèbres, et qui marche sur les hauteurs de la terre: Le Seigneur, Dieu </a:t>
            </a:r>
            <a:r>
              <a:rPr lang="fr-FR" sz="2800" b="1" dirty="0" err="1"/>
              <a:t>Sabaot</a:t>
            </a:r>
            <a:r>
              <a:rPr lang="fr-FR" sz="2800" b="1" dirty="0"/>
              <a:t>, est son nom.</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فَلَمْ تَرْجِعُوا إِلَيَّ، يَقُولُ الرَّبُّ.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لذلك أصنع بك هكذا يا إسرائيل، وبما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أصنع هذا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فإستعد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لتدعوا إلهك يا إسرائيل فها أنا المثبت الرعد والخالق الريح والمبشر بمسيحه فى البشر، الخالق الصبح والنسمة والراكب على أعالى الأرض، الرب الإله الضابط الكل هو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4111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err="1">
                <a:solidFill>
                  <a:srgbClr val="C00000"/>
                </a:solidFill>
              </a:rPr>
              <a:t>Ezechiel</a:t>
            </a:r>
            <a:r>
              <a:rPr lang="fr-FR" sz="2800" b="1" i="1" dirty="0">
                <a:solidFill>
                  <a:srgbClr val="C00000"/>
                </a:solidFill>
              </a:rPr>
              <a:t> 43 : 5-11</a:t>
            </a:r>
          </a:p>
          <a:p>
            <a:pPr marL="0" indent="0" algn="just">
              <a:buNone/>
            </a:pPr>
            <a:r>
              <a:rPr lang="fr-FR" sz="2800" b="1" dirty="0"/>
              <a:t>L'esprit m'enleva et me fit entrer dans le parvis intérieur, et voici que la gloire du Seigneur emplissait le Temple. J'entendis quelqu'un me parler depuis le Temple,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حزقيال</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٤٣ : ٥- ١١</a:t>
            </a:r>
            <a:endPar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فحملنى الروح وأدخلنى إلى الدار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الداخلية.</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وإذ البيت ممتلئ من مجد الرب.</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فوقفت وإذا بصوت يتكلم معى من الب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Iezekiyl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afolt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oup</a:t>
            </a:r>
            <a:r>
              <a:rPr kumimoji="0" lang="fr-FR" sz="2800" b="1" i="0" u="none" strike="noStrike" kern="1200" cap="none" spc="0" normalizeH="0" baseline="0" noProof="0" dirty="0">
                <a:ln>
                  <a:noFill/>
                </a:ln>
                <a:solidFill>
                  <a:prstClr val="black"/>
                </a:solidFill>
                <a:effectLst/>
                <a:uLnTx/>
                <a:uFillTx/>
                <a:latin typeface="Athanasius"/>
                <a:ea typeface="+mn-ea"/>
                <a:cs typeface="+mn-cs"/>
              </a:rPr>
              <a:t>/n/a/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afent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èe'oun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èe;aulh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èetca'oun</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hppe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èeafmo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èp`èwou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Pç</a:t>
            </a:r>
            <a:r>
              <a:rPr kumimoji="0" lang="fr-FR" sz="2800" b="1" i="0" u="none" strike="noStrike" kern="1200" cap="none" spc="0" normalizeH="0" baseline="0" noProof="0" dirty="0">
                <a:ln>
                  <a:noFill/>
                </a:ln>
                <a:solidFill>
                  <a:prstClr val="black"/>
                </a:solidFill>
                <a:effectLst/>
                <a:uLnTx/>
                <a:uFillTx/>
                <a:latin typeface="Athanasius"/>
                <a:ea typeface="+mn-ea"/>
                <a:cs typeface="+mn-cs"/>
              </a:rPr>
              <a:t>_.</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4772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0233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4400" dirty="0">
              <a:solidFill>
                <a:srgbClr val="C00000"/>
              </a:solidFill>
              <a:latin typeface="Athanasius" pitchFamily="2" charset="0"/>
            </a:endParaRPr>
          </a:p>
          <a:p>
            <a:pPr marL="0" indent="0" algn="just">
              <a:buNone/>
            </a:pPr>
            <a:r>
              <a:rPr lang="en-US" sz="4500" b="1" dirty="0">
                <a:solidFill>
                  <a:srgbClr val="C00000"/>
                </a:solidFill>
                <a:latin typeface="Avva_Marcos" panose="04020500000000000000" pitchFamily="82" charset="0"/>
              </a:rPr>
              <a:t>A</a:t>
            </a:r>
            <a:r>
              <a:rPr lang="fr-FR" sz="4500" b="1" dirty="0" err="1">
                <a:solidFill>
                  <a:srgbClr val="C00000"/>
                </a:solidFill>
                <a:latin typeface="Athanasius" pitchFamily="2" charset="0"/>
              </a:rPr>
              <a:t>usnon</a:t>
            </a:r>
            <a:r>
              <a:rPr lang="fr-FR" sz="4500" b="1" dirty="0">
                <a:solidFill>
                  <a:srgbClr val="C00000"/>
                </a:solidFill>
                <a:latin typeface="Athanasius" pitchFamily="2" charset="0"/>
              </a:rPr>
              <a:t> `</a:t>
            </a:r>
            <a:r>
              <a:rPr lang="fr-FR" sz="4500" b="1" dirty="0" err="1">
                <a:solidFill>
                  <a:srgbClr val="C00000"/>
                </a:solidFill>
                <a:latin typeface="Athanasius" pitchFamily="2" charset="0"/>
              </a:rPr>
              <a:t>ènje</a:t>
            </a:r>
            <a:r>
              <a:rPr lang="fr-FR" sz="4500" b="1" dirty="0">
                <a:solidFill>
                  <a:srgbClr val="C00000"/>
                </a:solidFill>
                <a:latin typeface="Athanasius" pitchFamily="2" charset="0"/>
              </a:rPr>
              <a:t> </a:t>
            </a:r>
            <a:r>
              <a:rPr lang="fr-FR" sz="4500" b="1" dirty="0" err="1">
                <a:solidFill>
                  <a:srgbClr val="C00000"/>
                </a:solidFill>
                <a:latin typeface="Athanasius" pitchFamily="2" charset="0"/>
              </a:rPr>
              <a:t>nefcaji</a:t>
            </a:r>
            <a:r>
              <a:rPr lang="fr-FR" sz="4500" b="1" dirty="0">
                <a:solidFill>
                  <a:srgbClr val="C00000"/>
                </a:solidFill>
                <a:latin typeface="Athanasius" pitchFamily="2" charset="0"/>
              </a:rPr>
              <a:t> `</a:t>
            </a:r>
            <a:r>
              <a:rPr lang="fr-FR" sz="4500" b="1" dirty="0" err="1">
                <a:solidFill>
                  <a:srgbClr val="C00000"/>
                </a:solidFill>
                <a:latin typeface="Athanasius" pitchFamily="2" charset="0"/>
              </a:rPr>
              <a:t>èe</a:t>
            </a:r>
            <a:r>
              <a:rPr lang="fr-FR" sz="4500" b="1" dirty="0">
                <a:solidFill>
                  <a:srgbClr val="C00000"/>
                </a:solidFill>
                <a:latin typeface="Athanasius" pitchFamily="2" charset="0"/>
              </a:rPr>
              <a:t>\</a:t>
            </a:r>
            <a:r>
              <a:rPr lang="fr-FR" sz="4500" b="1" dirty="0" err="1">
                <a:solidFill>
                  <a:srgbClr val="C00000"/>
                </a:solidFill>
                <a:latin typeface="Athanasius" pitchFamily="2" charset="0"/>
              </a:rPr>
              <a:t>ote</a:t>
            </a:r>
            <a:r>
              <a:rPr lang="fr-FR" sz="4500" b="1" dirty="0">
                <a:solidFill>
                  <a:srgbClr val="C00000"/>
                </a:solidFill>
                <a:latin typeface="Athanasius" pitchFamily="2" charset="0"/>
              </a:rPr>
              <a:t> </a:t>
            </a:r>
            <a:r>
              <a:rPr lang="fr-FR" sz="4500" b="1" dirty="0" err="1">
                <a:solidFill>
                  <a:srgbClr val="C00000"/>
                </a:solidFill>
                <a:latin typeface="Athanasius" pitchFamily="2" charset="0"/>
              </a:rPr>
              <a:t>oune</a:t>
            </a:r>
            <a:r>
              <a:rPr lang="fr-FR" sz="4500" b="1" dirty="0">
                <a:solidFill>
                  <a:srgbClr val="C00000"/>
                </a:solidFill>
                <a:latin typeface="Athanasius" pitchFamily="2" charset="0"/>
              </a:rPr>
              <a:t>\ </a:t>
            </a:r>
            <a:r>
              <a:rPr lang="fr-FR" sz="4500" b="1" dirty="0">
                <a:latin typeface="Athanasius" pitchFamily="2" charset="0"/>
              </a:rPr>
              <a:t>&gt; </a:t>
            </a:r>
            <a:r>
              <a:rPr lang="fr-FR" sz="4500" b="1" dirty="0" err="1">
                <a:latin typeface="Athanasius" pitchFamily="2" charset="0"/>
              </a:rPr>
              <a:t>ouo</a:t>
            </a:r>
            <a:r>
              <a:rPr lang="fr-FR" sz="4500" b="1" dirty="0">
                <a:latin typeface="Athanasius" pitchFamily="2" charset="0"/>
              </a:rPr>
              <a:t>\ `</a:t>
            </a:r>
            <a:r>
              <a:rPr lang="fr-FR" sz="4500" b="1" dirty="0" err="1">
                <a:latin typeface="Athanasius" pitchFamily="2" charset="0"/>
              </a:rPr>
              <a:t>ènqwou</a:t>
            </a:r>
            <a:r>
              <a:rPr lang="fr-FR" sz="4500" b="1" dirty="0">
                <a:latin typeface="Athanasius" pitchFamily="2" charset="0"/>
              </a:rPr>
              <a:t> \</a:t>
            </a:r>
            <a:r>
              <a:rPr lang="fr-FR" sz="4500" b="1" dirty="0" err="1">
                <a:latin typeface="Athanasius" pitchFamily="2" charset="0"/>
              </a:rPr>
              <a:t>ancoqnef</a:t>
            </a:r>
            <a:r>
              <a:rPr lang="fr-FR" sz="4500" b="1" dirty="0">
                <a:latin typeface="Athanasius" pitchFamily="2" charset="0"/>
              </a:rPr>
              <a:t> ne &gt; </a:t>
            </a:r>
            <a:r>
              <a:rPr lang="fr-FR" sz="4500" b="1" dirty="0" err="1">
                <a:latin typeface="Athanasius" pitchFamily="2" charset="0"/>
              </a:rPr>
              <a:t>si`ècmh</a:t>
            </a:r>
            <a:r>
              <a:rPr lang="fr-FR" sz="4500" b="1" dirty="0">
                <a:latin typeface="Athanasius" pitchFamily="2" charset="0"/>
              </a:rPr>
              <a:t> V; `</a:t>
            </a:r>
            <a:r>
              <a:rPr lang="fr-FR" sz="4500" b="1" dirty="0" err="1">
                <a:latin typeface="Athanasius" pitchFamily="2" charset="0"/>
              </a:rPr>
              <a:t>èetaproceuxh</a:t>
            </a:r>
            <a:r>
              <a:rPr lang="fr-FR" sz="4500" b="1" dirty="0">
                <a:latin typeface="Athanasius" pitchFamily="2" charset="0"/>
              </a:rPr>
              <a:t> &gt; </a:t>
            </a:r>
            <a:r>
              <a:rPr lang="fr-FR" sz="4500" b="1" dirty="0" err="1">
                <a:latin typeface="Athanasius" pitchFamily="2" charset="0"/>
              </a:rPr>
              <a:t>ouo</a:t>
            </a:r>
            <a:r>
              <a:rPr lang="fr-FR" sz="4500" b="1" dirty="0">
                <a:latin typeface="Athanasius" pitchFamily="2" charset="0"/>
              </a:rPr>
              <a:t>\  `</a:t>
            </a:r>
            <a:r>
              <a:rPr lang="fr-FR" sz="4500" b="1" dirty="0" err="1">
                <a:latin typeface="Athanasius" pitchFamily="2" charset="0"/>
              </a:rPr>
              <a:t>èmper</a:t>
            </a:r>
            <a:r>
              <a:rPr lang="fr-FR" sz="4500" b="1" dirty="0">
                <a:latin typeface="Athanasius" pitchFamily="2" charset="0"/>
              </a:rPr>
              <a:t>\</a:t>
            </a:r>
            <a:r>
              <a:rPr lang="fr-FR" sz="4500" b="1" dirty="0" err="1">
                <a:latin typeface="Athanasius" pitchFamily="2" charset="0"/>
              </a:rPr>
              <a:t>i`èp</a:t>
            </a:r>
            <a:r>
              <a:rPr lang="fr-FR" sz="4500" b="1" dirty="0">
                <a:latin typeface="Athanasius" pitchFamily="2" charset="0"/>
              </a:rPr>
              <a:t>\o  `</a:t>
            </a:r>
            <a:r>
              <a:rPr lang="fr-FR" sz="4500" b="1" dirty="0" err="1">
                <a:latin typeface="Athanasius" pitchFamily="2" charset="0"/>
              </a:rPr>
              <a:t>èmpatwb</a:t>
            </a:r>
            <a:r>
              <a:rPr lang="fr-FR" sz="4500" b="1" dirty="0">
                <a:latin typeface="Athanasius" pitchFamily="2" charset="0"/>
              </a:rPr>
              <a:t>\  &gt; </a:t>
            </a:r>
            <a:r>
              <a:rPr lang="fr-FR" sz="4500" dirty="0">
                <a:latin typeface="Athanasius" pitchFamily="2" charset="0"/>
              </a:rPr>
              <a:t>`</a:t>
            </a:r>
            <a:r>
              <a:rPr lang="fr-FR" sz="4800" dirty="0">
                <a:solidFill>
                  <a:srgbClr val="C00000"/>
                </a:solidFill>
                <a:latin typeface="Athanasius" pitchFamily="2" charset="0"/>
              </a:rPr>
              <a:t> </a:t>
            </a:r>
            <a:r>
              <a:rPr lang="fr-FR" sz="4800" dirty="0" err="1">
                <a:solidFill>
                  <a:srgbClr val="C00000"/>
                </a:solidFill>
                <a:latin typeface="Athanasius" pitchFamily="2" charset="0"/>
              </a:rPr>
              <a:t>allhloui`a</a:t>
            </a:r>
            <a:endParaRPr lang="fr-FR" sz="4500" dirty="0">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٥٤ : ١٨، ١</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كلامه ألين من الدهن وهو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نصال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أنصت يا الله لصلاتى، ولا تغفل عن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تضرعى.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54 : 22 et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Ses paroles sont plus douces que l'huile, mais ce sont des poignards. Mon Dieu écoute ma prière, Ne néglige pas ma supplication.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Markon</a:t>
            </a:r>
            <a:r>
              <a:rPr lang="en-US" b="1" dirty="0">
                <a:solidFill>
                  <a:srgbClr val="C00000"/>
                </a:solidFill>
                <a:latin typeface="Athanasius" pitchFamily="2" charset="0"/>
              </a:rPr>
              <a:t> Kev </a:t>
            </a:r>
            <a:r>
              <a:rPr lang="en-US" b="1" dirty="0" err="1">
                <a:solidFill>
                  <a:srgbClr val="C00000"/>
                </a:solidFill>
                <a:latin typeface="Athanasius" pitchFamily="2" charset="0"/>
              </a:rPr>
              <a:t>i</a:t>
            </a:r>
            <a:r>
              <a:rPr lang="en-US" b="1" dirty="0">
                <a:solidFill>
                  <a:srgbClr val="C00000"/>
                </a:solidFill>
                <a:latin typeface="Athanasius" pitchFamily="2" charset="0"/>
              </a:rPr>
              <a:t>/d/ &gt; g/ - </a:t>
            </a:r>
            <a:r>
              <a:rPr lang="en-US" b="1" dirty="0" err="1">
                <a:solidFill>
                  <a:srgbClr val="C00000"/>
                </a:solidFill>
                <a:latin typeface="Athanasius" pitchFamily="2" charset="0"/>
              </a:rPr>
              <a:t>i</a:t>
            </a:r>
            <a:r>
              <a:rPr lang="en-US" b="1" dirty="0">
                <a:solidFill>
                  <a:srgbClr val="C00000"/>
                </a:solidFill>
                <a:latin typeface="Athanasius" pitchFamily="2" charset="0"/>
              </a:rPr>
              <a:t>/a /</a:t>
            </a:r>
            <a:endParaRPr lang="fr-FR"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efxh</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Bhqani`èa</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èphi</a:t>
            </a:r>
            <a:r>
              <a:rPr lang="en-US" sz="2400" b="1" dirty="0">
                <a:latin typeface="Athanasius" pitchFamily="2" charset="0"/>
              </a:rPr>
              <a:t> `</a:t>
            </a:r>
            <a:r>
              <a:rPr lang="en-US" sz="2400" b="1" dirty="0" err="1">
                <a:latin typeface="Athanasius" pitchFamily="2" charset="0"/>
              </a:rPr>
              <a:t>ènCimwn</a:t>
            </a:r>
            <a:r>
              <a:rPr lang="en-US" sz="2400" b="1" dirty="0">
                <a:latin typeface="Athanasius" pitchFamily="2" charset="0"/>
              </a:rPr>
              <a:t> </a:t>
            </a:r>
            <a:r>
              <a:rPr lang="en-US" sz="2400" b="1" dirty="0" err="1">
                <a:latin typeface="Athanasius" pitchFamily="2" charset="0"/>
              </a:rPr>
              <a:t>pikakce</a:t>
            </a:r>
            <a:r>
              <a:rPr lang="en-US" sz="2400" b="1" dirty="0">
                <a:latin typeface="Athanasius" pitchFamily="2" charset="0"/>
              </a:rPr>
              <a:t>\t </a:t>
            </a:r>
            <a:r>
              <a:rPr lang="en-US" sz="2400" b="1" dirty="0" err="1">
                <a:latin typeface="Athanasius" pitchFamily="2" charset="0"/>
              </a:rPr>
              <a:t>efrwteb</a:t>
            </a:r>
            <a:r>
              <a:rPr lang="en-US" sz="2400" b="1" dirty="0">
                <a:latin typeface="Athanasius" pitchFamily="2" charset="0"/>
              </a:rPr>
              <a: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èereouon</a:t>
            </a:r>
            <a:r>
              <a:rPr lang="en-US" sz="2400" b="1" dirty="0">
                <a:latin typeface="Athanasius" pitchFamily="2" charset="0"/>
              </a:rPr>
              <a:t> </a:t>
            </a:r>
            <a:r>
              <a:rPr lang="en-US" sz="2400" b="1" dirty="0" err="1">
                <a:latin typeface="Athanasius" pitchFamily="2" charset="0"/>
              </a:rPr>
              <a:t>oumoki</a:t>
            </a:r>
            <a:r>
              <a:rPr lang="en-US" sz="2400" b="1" dirty="0">
                <a:latin typeface="Athanasius" pitchFamily="2" charset="0"/>
              </a:rPr>
              <a:t> `</a:t>
            </a:r>
            <a:r>
              <a:rPr lang="en-US" sz="2400" b="1" dirty="0" err="1">
                <a:latin typeface="Athanasius" pitchFamily="2" charset="0"/>
              </a:rPr>
              <a:t>èncojen</a:t>
            </a:r>
            <a:r>
              <a:rPr lang="en-US" sz="2400" b="1" dirty="0">
                <a:latin typeface="Athanasius" pitchFamily="2" charset="0"/>
              </a:rPr>
              <a:t> </a:t>
            </a:r>
            <a:r>
              <a:rPr lang="en-US" sz="2400" b="1" dirty="0" err="1">
                <a:latin typeface="Athanasius" pitchFamily="2" charset="0"/>
              </a:rPr>
              <a:t>nardoc</a:t>
            </a:r>
            <a:r>
              <a:rPr lang="en-US" sz="2400" b="1" dirty="0">
                <a:latin typeface="Athanasius" pitchFamily="2" charset="0"/>
              </a:rPr>
              <a:t> </a:t>
            </a:r>
            <a:r>
              <a:rPr lang="en-US" sz="2400" b="1" dirty="0" err="1">
                <a:latin typeface="Athanasius" pitchFamily="2" charset="0"/>
              </a:rPr>
              <a:t>è`èntotc</a:t>
            </a:r>
            <a:r>
              <a:rPr lang="en-US" sz="2400" b="1" dirty="0">
                <a:latin typeface="Athanasius" pitchFamily="2" charset="0"/>
              </a:rPr>
              <a:t> `</a:t>
            </a:r>
            <a:r>
              <a:rPr lang="en-US" sz="2400" b="1" dirty="0" err="1">
                <a:latin typeface="Athanasius" pitchFamily="2" charset="0"/>
              </a:rPr>
              <a:t>èmpictikh</a:t>
            </a:r>
            <a:r>
              <a:rPr lang="en-US" sz="2400" b="1" dirty="0">
                <a:latin typeface="Athanasius" pitchFamily="2" charset="0"/>
              </a:rPr>
              <a:t> `</a:t>
            </a:r>
            <a:r>
              <a:rPr lang="en-US" sz="2400" b="1" dirty="0" err="1">
                <a:latin typeface="Athanasius" pitchFamily="2" charset="0"/>
              </a:rPr>
              <a:t>èena</a:t>
            </a:r>
            <a:r>
              <a:rPr lang="en-US" sz="2400" b="1" dirty="0">
                <a:latin typeface="Athanasius" pitchFamily="2" charset="0"/>
              </a:rPr>
              <a:t>]e `</a:t>
            </a:r>
            <a:r>
              <a:rPr lang="en-US" sz="2400" b="1" dirty="0" err="1">
                <a:latin typeface="Athanasius" pitchFamily="2" charset="0"/>
              </a:rPr>
              <a:t>èncouenf</a:t>
            </a:r>
            <a:r>
              <a:rPr lang="en-US" sz="2400" b="1" dirty="0">
                <a:latin typeface="Athanasius" pitchFamily="2" charset="0"/>
              </a:rPr>
              <a:t>. </a:t>
            </a:r>
            <a:r>
              <a:rPr lang="en-US" sz="2400" b="1" dirty="0" err="1">
                <a:latin typeface="Athanasius" pitchFamily="2" charset="0"/>
              </a:rPr>
              <a:t>Eac'om'em</a:t>
            </a:r>
            <a:r>
              <a:rPr lang="en-US" sz="2400" b="1" dirty="0">
                <a:latin typeface="Athanasius" pitchFamily="2" charset="0"/>
              </a:rPr>
              <a:t> `</a:t>
            </a:r>
            <a:r>
              <a:rPr lang="en-US" sz="2400" b="1" dirty="0" err="1">
                <a:latin typeface="Athanasius" pitchFamily="2" charset="0"/>
              </a:rPr>
              <a:t>èmpimoki</a:t>
            </a:r>
            <a:r>
              <a:rPr lang="en-US" sz="2400" b="1" dirty="0">
                <a:latin typeface="Athanasius" pitchFamily="2" charset="0"/>
              </a:rPr>
              <a:t> `</a:t>
            </a:r>
            <a:r>
              <a:rPr lang="en-US" sz="2400" b="1" dirty="0" err="1">
                <a:latin typeface="Athanasius" pitchFamily="2" charset="0"/>
              </a:rPr>
              <a:t>èeacjo</a:t>
            </a:r>
            <a:r>
              <a:rPr lang="en-US" sz="2400" b="1" dirty="0">
                <a:latin typeface="Athanasius" pitchFamily="2" charset="0"/>
              </a:rPr>
              <a:t>]f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tef`èave</a:t>
            </a:r>
            <a:r>
              <a:rPr lang="en-US" sz="2400" b="1" dirty="0">
                <a:latin typeface="Athanasius" pitchFamily="2" charset="0"/>
              </a:rPr>
              <a: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anouon</a:t>
            </a:r>
            <a:r>
              <a:rPr lang="en-US" sz="2400" b="1" dirty="0">
                <a:latin typeface="Athanasius" pitchFamily="2" charset="0"/>
              </a:rPr>
              <a:t> `</a:t>
            </a:r>
            <a:r>
              <a:rPr lang="en-US" sz="2400" b="1" dirty="0" err="1">
                <a:latin typeface="Athanasius" pitchFamily="2" charset="0"/>
              </a:rPr>
              <a:t>èxremrem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nou`èerhou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paitako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paicojen</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gar `</a:t>
            </a:r>
            <a:r>
              <a:rPr lang="en-US" sz="2400" b="1" dirty="0" err="1">
                <a:latin typeface="Athanasius" pitchFamily="2" charset="0"/>
              </a:rPr>
              <a:t>èe</a:t>
            </a:r>
            <a:r>
              <a:rPr lang="en-US" sz="2400" b="1" dirty="0">
                <a:latin typeface="Athanasius" pitchFamily="2" charset="0"/>
              </a:rPr>
              <a:t>; `</a:t>
            </a:r>
            <a:r>
              <a:rPr lang="en-US" sz="2400" b="1" dirty="0" err="1">
                <a:latin typeface="Athanasius" pitchFamily="2" charset="0"/>
              </a:rPr>
              <a:t>èmvai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ca`èp</a:t>
            </a:r>
            <a:r>
              <a:rPr lang="en-US" sz="2400" b="1" dirty="0">
                <a:latin typeface="Athanasius" pitchFamily="2" charset="0"/>
              </a:rPr>
              <a:t>]</a:t>
            </a:r>
            <a:r>
              <a:rPr lang="en-US" sz="2400" b="1" dirty="0" err="1">
                <a:latin typeface="Athanasius" pitchFamily="2" charset="0"/>
              </a:rPr>
              <a:t>wi</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omt</a:t>
            </a:r>
            <a:r>
              <a:rPr lang="en-US" sz="2400" b="1" dirty="0">
                <a:latin typeface="Athanasius" pitchFamily="2" charset="0"/>
              </a:rPr>
              <a:t> ]e `</a:t>
            </a:r>
            <a:r>
              <a:rPr lang="en-US" sz="2400" b="1" dirty="0" err="1">
                <a:latin typeface="Athanasius" pitchFamily="2" charset="0"/>
              </a:rPr>
              <a:t>èncaqeri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a:t>
            </a:r>
            <a:r>
              <a:rPr lang="en-US" sz="2400" b="1" dirty="0">
                <a:latin typeface="Athanasius" pitchFamily="2" charset="0"/>
              </a:rPr>
              <a:t> </a:t>
            </a:r>
            <a:r>
              <a:rPr lang="en-US" sz="2400" b="1" dirty="0" err="1">
                <a:latin typeface="Athanasius" pitchFamily="2" charset="0"/>
              </a:rPr>
              <a:t>thitou</a:t>
            </a:r>
            <a:r>
              <a:rPr lang="en-US" sz="2400" b="1" dirty="0">
                <a:latin typeface="Athanasius" pitchFamily="2" charset="0"/>
              </a:rPr>
              <a:t> `</a:t>
            </a:r>
            <a:r>
              <a:rPr lang="en-US" sz="2400" b="1" dirty="0" err="1">
                <a:latin typeface="Athanasius" pitchFamily="2" charset="0"/>
              </a:rPr>
              <a:t>ènni</a:t>
            </a:r>
            <a:r>
              <a:rPr lang="en-US" sz="2400" b="1" dirty="0">
                <a:latin typeface="Athanasius" pitchFamily="2" charset="0"/>
              </a:rPr>
              <a:t>\</a:t>
            </a:r>
            <a:r>
              <a:rPr lang="en-US" sz="2400" b="1" dirty="0" err="1">
                <a:latin typeface="Athanasius" pitchFamily="2" charset="0"/>
              </a:rPr>
              <a:t>hki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nau`èmbon</a:t>
            </a:r>
            <a:r>
              <a:rPr lang="en-US" sz="2400" b="1" dirty="0">
                <a:latin typeface="Athanasius" pitchFamily="2" charset="0"/>
              </a:rPr>
              <a:t> `</a:t>
            </a:r>
            <a:r>
              <a:rPr lang="en-US" sz="2400" b="1" dirty="0" err="1">
                <a:latin typeface="Athanasius" pitchFamily="2" charset="0"/>
              </a:rPr>
              <a:t>èeroc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a:t>
            </a:r>
          </a:p>
          <a:p>
            <a:pPr marL="0" indent="0" algn="just">
              <a:buNone/>
            </a:pPr>
            <a:r>
              <a:rPr lang="en-US" sz="2400" b="1" dirty="0" err="1">
                <a:latin typeface="Athanasius" pitchFamily="2" charset="0"/>
              </a:rPr>
              <a:t>Ih</a:t>
            </a:r>
            <a:r>
              <a:rPr lang="en-US" sz="2400" b="1" dirty="0">
                <a:latin typeface="Athanasius" pitchFamily="2" charset="0"/>
              </a:rPr>
              <a:t>/c/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xac</a:t>
            </a:r>
            <a:r>
              <a:rPr lang="en-US" sz="2400" b="1" dirty="0">
                <a:latin typeface="Athanasius" pitchFamily="2" charset="0"/>
              </a:rPr>
              <a:t> &gt; `</a:t>
            </a:r>
            <a:r>
              <a:rPr lang="en-US" sz="2400" b="1" dirty="0" err="1">
                <a:latin typeface="Athanasius" pitchFamily="2" charset="0"/>
              </a:rPr>
              <a:t>èa'wten</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a:t>
            </a:r>
            <a:r>
              <a:rPr lang="en-US" sz="2400" b="1" dirty="0" err="1">
                <a:latin typeface="Athanasius" pitchFamily="2" charset="0"/>
              </a:rPr>
              <a:t>ici</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&gt;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èenanef</a:t>
            </a:r>
            <a:r>
              <a:rPr lang="en-US" sz="2400" b="1" dirty="0">
                <a:latin typeface="Athanasius" pitchFamily="2" charset="0"/>
              </a:rPr>
              <a:t> `</a:t>
            </a:r>
            <a:r>
              <a:rPr lang="en-US" sz="2400" b="1" dirty="0" err="1">
                <a:latin typeface="Athanasius" pitchFamily="2" charset="0"/>
              </a:rPr>
              <a:t>èetacer</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èn'ht</a:t>
            </a:r>
            <a:r>
              <a:rPr lang="en-US" sz="2400" b="1" dirty="0">
                <a:latin typeface="Athanasius" pitchFamily="2" charset="0"/>
              </a:rPr>
              <a:t>. </a:t>
            </a:r>
            <a:r>
              <a:rPr lang="en-US" sz="2400" b="1" dirty="0" err="1">
                <a:latin typeface="Athanasius" pitchFamily="2" charset="0"/>
              </a:rPr>
              <a:t>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a:t>
            </a:r>
            <a:r>
              <a:rPr lang="en-US" sz="2400" b="1" dirty="0" err="1">
                <a:latin typeface="Athanasius" pitchFamily="2" charset="0"/>
              </a:rPr>
              <a:t>hki</a:t>
            </a:r>
            <a:r>
              <a:rPr lang="en-US" sz="2400" b="1" dirty="0">
                <a:latin typeface="Athanasius" pitchFamily="2" charset="0"/>
              </a:rPr>
              <a:t> </a:t>
            </a:r>
            <a:r>
              <a:rPr lang="en-US" sz="2400" b="1" dirty="0" err="1">
                <a:latin typeface="Athanasius" pitchFamily="2" charset="0"/>
              </a:rPr>
              <a:t>ce</a:t>
            </a:r>
            <a:r>
              <a:rPr lang="en-US" sz="2400" b="1" dirty="0">
                <a:latin typeface="Athanasius" pitchFamily="2" charset="0"/>
              </a:rPr>
              <a:t> </a:t>
            </a:r>
            <a:r>
              <a:rPr lang="en-US" sz="2400" b="1" dirty="0" err="1">
                <a:latin typeface="Athanasius" pitchFamily="2" charset="0"/>
              </a:rPr>
              <a:t>nemwten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èntetenouw</a:t>
            </a:r>
            <a:r>
              <a:rPr lang="en-US" sz="2400" b="1" dirty="0">
                <a:latin typeface="Athanasius" pitchFamily="2" charset="0"/>
              </a:rPr>
              <a:t>] </a:t>
            </a:r>
            <a:r>
              <a:rPr lang="en-US" sz="2400" b="1" dirty="0" err="1">
                <a:latin typeface="Athanasius" pitchFamily="2" charset="0"/>
              </a:rPr>
              <a:t>ouon`è</a:t>
            </a:r>
            <a:r>
              <a:rPr lang="en-US" sz="2400" b="1" dirty="0">
                <a:latin typeface="Athanasius" pitchFamily="2" charset="0"/>
              </a:rPr>
              <a:t>]</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èeer</a:t>
            </a:r>
            <a:r>
              <a:rPr lang="en-US" sz="2400" b="1" dirty="0">
                <a:latin typeface="Athanasius" pitchFamily="2" charset="0"/>
              </a:rPr>
              <a:t> </a:t>
            </a:r>
            <a:r>
              <a:rPr lang="en-US" sz="2400" b="1" dirty="0" err="1">
                <a:latin typeface="Athanasius" pitchFamily="2" charset="0"/>
              </a:rPr>
              <a:t>peqnanef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&gt;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nemwten</a:t>
            </a:r>
            <a:r>
              <a:rPr lang="en-US" sz="2400" b="1" dirty="0">
                <a:latin typeface="Athanasius" pitchFamily="2" charset="0"/>
              </a:rPr>
              <a:t> an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Vh`èetacsitf</a:t>
            </a:r>
            <a:r>
              <a:rPr lang="en-US" sz="2400" b="1" dirty="0">
                <a:latin typeface="Athanasius" pitchFamily="2" charset="0"/>
              </a:rPr>
              <a:t> </a:t>
            </a:r>
            <a:r>
              <a:rPr lang="en-US" sz="2400" b="1" dirty="0" err="1">
                <a:latin typeface="Athanasius" pitchFamily="2" charset="0"/>
              </a:rPr>
              <a:t>acaif</a:t>
            </a:r>
            <a:r>
              <a:rPr lang="en-US" sz="2400" b="1" dirty="0">
                <a:latin typeface="Athanasius" pitchFamily="2" charset="0"/>
              </a:rPr>
              <a:t> acer]</a:t>
            </a:r>
            <a:r>
              <a:rPr lang="en-US" sz="2400" b="1" dirty="0" err="1">
                <a:latin typeface="Athanasius" pitchFamily="2" charset="0"/>
              </a:rPr>
              <a:t>orp</a:t>
            </a:r>
            <a:r>
              <a:rPr lang="en-US" sz="2400" b="1" dirty="0">
                <a:latin typeface="Athanasius" pitchFamily="2" charset="0"/>
              </a:rPr>
              <a:t> gar `</a:t>
            </a:r>
            <a:r>
              <a:rPr lang="en-US" sz="2400" b="1" dirty="0" err="1">
                <a:latin typeface="Athanasius" pitchFamily="2" charset="0"/>
              </a:rPr>
              <a:t>ènqa</a:t>
            </a:r>
            <a:r>
              <a:rPr lang="en-US" sz="2400" b="1" dirty="0">
                <a:latin typeface="Athanasius" pitchFamily="2" charset="0"/>
              </a:rPr>
              <a:t>\c `</a:t>
            </a:r>
            <a:r>
              <a:rPr lang="en-US" sz="2400" b="1" dirty="0" err="1">
                <a:latin typeface="Athanasius" pitchFamily="2" charset="0"/>
              </a:rPr>
              <a:t>èmpacwma</a:t>
            </a:r>
            <a:r>
              <a:rPr lang="en-US" sz="2400" b="1" dirty="0">
                <a:latin typeface="Athanasius" pitchFamily="2" charset="0"/>
              </a:rPr>
              <a:t> `</a:t>
            </a:r>
            <a:r>
              <a:rPr lang="en-US" sz="2400" b="1" dirty="0" err="1">
                <a:latin typeface="Athanasius" pitchFamily="2" charset="0"/>
              </a:rPr>
              <a:t>èmpaicojen</a:t>
            </a:r>
            <a:r>
              <a:rPr lang="en-US" sz="2400" b="1" dirty="0">
                <a:latin typeface="Athanasius" pitchFamily="2" charset="0"/>
              </a:rPr>
              <a:t> `</a:t>
            </a:r>
            <a:r>
              <a:rPr lang="en-US" sz="2400" b="1" dirty="0" err="1">
                <a:latin typeface="Athanasius" pitchFamily="2" charset="0"/>
              </a:rPr>
              <a:t>èe`èpjinkoct</a:t>
            </a:r>
            <a:r>
              <a:rPr lang="en-US" sz="2400" b="1" dirty="0">
                <a:latin typeface="Athanasius" pitchFamily="2" charset="0"/>
              </a:rPr>
              <a:t>. </a:t>
            </a:r>
          </a:p>
          <a:p>
            <a:pPr marL="0" indent="0" algn="just">
              <a:buNone/>
            </a:pPr>
            <a:r>
              <a:rPr lang="en-US" sz="2400" b="1" dirty="0" err="1">
                <a:latin typeface="Athanasius" pitchFamily="2" charset="0"/>
              </a:rPr>
              <a:t>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pima `</a:t>
            </a:r>
            <a:r>
              <a:rPr lang="en-US" sz="2400" b="1" dirty="0" err="1">
                <a:latin typeface="Athanasius" pitchFamily="2" charset="0"/>
              </a:rPr>
              <a:t>èetouna</a:t>
            </a:r>
            <a:r>
              <a:rPr lang="en-US" sz="2400" b="1" dirty="0">
                <a:latin typeface="Athanasius" pitchFamily="2" charset="0"/>
              </a:rPr>
              <a:t>\iwi] `</a:t>
            </a:r>
            <a:r>
              <a:rPr lang="en-US" sz="2400" b="1" dirty="0" err="1">
                <a:latin typeface="Athanasius" pitchFamily="2" charset="0"/>
              </a:rPr>
              <a:t>èmpaieuaggelion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pikocmoc</a:t>
            </a:r>
            <a:r>
              <a:rPr lang="en-US" sz="2400" b="1" dirty="0">
                <a:latin typeface="Athanasius" pitchFamily="2" charset="0"/>
              </a:rPr>
              <a:t> </a:t>
            </a:r>
            <a:r>
              <a:rPr lang="en-US" sz="2400" b="1" dirty="0" err="1">
                <a:latin typeface="Athanasius" pitchFamily="2" charset="0"/>
              </a:rPr>
              <a:t>thrf</a:t>
            </a:r>
            <a:r>
              <a:rPr lang="en-US" sz="2400" b="1" dirty="0">
                <a:latin typeface="Athanasius" pitchFamily="2" charset="0"/>
              </a:rPr>
              <a:t> &gt; </a:t>
            </a:r>
            <a:r>
              <a:rPr lang="en-US" sz="2400" b="1" dirty="0" err="1">
                <a:latin typeface="Athanasius" pitchFamily="2" charset="0"/>
              </a:rPr>
              <a:t>vh</a:t>
            </a:r>
            <a:r>
              <a:rPr lang="en-US" sz="2400" b="1" dirty="0">
                <a:latin typeface="Athanasius" pitchFamily="2" charset="0"/>
              </a:rPr>
              <a:t>\</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èeta</a:t>
            </a:r>
            <a:r>
              <a:rPr lang="en-US" sz="2400" b="1" dirty="0">
                <a:latin typeface="Athanasius" pitchFamily="2" charset="0"/>
              </a:rPr>
              <a:t> </a:t>
            </a:r>
            <a:r>
              <a:rPr lang="en-US" sz="2400" b="1" dirty="0" err="1">
                <a:latin typeface="Athanasius" pitchFamily="2" charset="0"/>
              </a:rPr>
              <a:t>qai</a:t>
            </a:r>
            <a:r>
              <a:rPr lang="en-US" sz="2400" b="1" dirty="0">
                <a:latin typeface="Athanasius" pitchFamily="2" charset="0"/>
              </a:rPr>
              <a:t> </a:t>
            </a:r>
            <a:r>
              <a:rPr lang="en-US" sz="2400" b="1" dirty="0" err="1">
                <a:latin typeface="Athanasius" pitchFamily="2" charset="0"/>
              </a:rPr>
              <a:t>aif</a:t>
            </a:r>
            <a:r>
              <a:rPr lang="en-US" sz="2400" b="1" dirty="0">
                <a:latin typeface="Athanasius" pitchFamily="2" charset="0"/>
              </a:rPr>
              <a:t> </a:t>
            </a:r>
            <a:r>
              <a:rPr lang="en-US" sz="2400" b="1" dirty="0" err="1">
                <a:latin typeface="Athanasius" pitchFamily="2" charset="0"/>
              </a:rPr>
              <a:t>eu`èecaji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eumeu`èi</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Ioudac</a:t>
            </a:r>
            <a:r>
              <a:rPr lang="en-US" sz="2400" b="1" dirty="0">
                <a:latin typeface="Athanasius" pitchFamily="2" charset="0"/>
              </a:rPr>
              <a:t> </a:t>
            </a:r>
            <a:r>
              <a:rPr lang="en-US" sz="2400" b="1" dirty="0" err="1">
                <a:latin typeface="Athanasius" pitchFamily="2" charset="0"/>
              </a:rPr>
              <a:t>Piickariwthc</a:t>
            </a:r>
            <a:r>
              <a:rPr lang="en-US" sz="2400" b="1" dirty="0">
                <a:latin typeface="Athanasius" pitchFamily="2" charset="0"/>
              </a:rPr>
              <a:t> </a:t>
            </a:r>
            <a:r>
              <a:rPr lang="en-US" sz="2400" b="1" dirty="0" err="1">
                <a:latin typeface="Athanasius" pitchFamily="2" charset="0"/>
              </a:rPr>
              <a:t>piouai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pimht</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èntefthif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Nqwou</a:t>
            </a:r>
            <a:r>
              <a:rPr lang="en-US" sz="2400" b="1" dirty="0">
                <a:latin typeface="Athanasius" pitchFamily="2" charset="0"/>
              </a:rPr>
              <a:t> de `</a:t>
            </a:r>
            <a:r>
              <a:rPr lang="en-US" sz="2400" b="1" dirty="0" err="1">
                <a:latin typeface="Athanasius" pitchFamily="2" charset="0"/>
              </a:rPr>
              <a:t>èetaucwtem</a:t>
            </a:r>
            <a:r>
              <a:rPr lang="en-US" sz="2400" b="1" dirty="0">
                <a:latin typeface="Athanasius" pitchFamily="2" charset="0"/>
              </a:rPr>
              <a:t> aura]</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au;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ènou</a:t>
            </a:r>
            <a:r>
              <a:rPr lang="en-US" sz="2400" b="1" dirty="0">
                <a:latin typeface="Athanasius" pitchFamily="2" charset="0"/>
              </a:rPr>
              <a:t>\at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nafkw</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èfnathif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oueukeria</a:t>
            </a:r>
            <a:r>
              <a:rPr lang="en-US" sz="2400" b="1" dirty="0">
                <a:latin typeface="Athanasius" pitchFamily="2" charset="0"/>
              </a:rPr>
              <a:t> .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5C7B28CF-EE30-4635-B2CE-5E5899C8ACE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D3F1EA1F-34CC-44CC-A579-27BCA688D33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4400" dirty="0">
              <a:solidFill>
                <a:srgbClr val="C00000"/>
              </a:solidFill>
              <a:latin typeface="Athanasius" pitchFamily="2" charset="0"/>
            </a:endParaRPr>
          </a:p>
          <a:p>
            <a:pPr marL="0" indent="0" algn="just">
              <a:buNone/>
            </a:pPr>
            <a:r>
              <a:rPr lang="en-US" sz="4500" b="1" dirty="0">
                <a:latin typeface="Avva_Marcos" panose="04020500000000000000" pitchFamily="82" charset="0"/>
              </a:rPr>
              <a:t>A</a:t>
            </a:r>
            <a:r>
              <a:rPr lang="fr-FR" sz="4500" b="1" dirty="0" err="1">
                <a:latin typeface="Athanasius" pitchFamily="2" charset="0"/>
              </a:rPr>
              <a:t>usnon</a:t>
            </a:r>
            <a:r>
              <a:rPr lang="fr-FR" sz="4500" b="1" dirty="0">
                <a:latin typeface="Athanasius" pitchFamily="2" charset="0"/>
              </a:rPr>
              <a:t> `</a:t>
            </a:r>
            <a:r>
              <a:rPr lang="fr-FR" sz="4500" b="1" dirty="0" err="1">
                <a:latin typeface="Athanasius" pitchFamily="2" charset="0"/>
              </a:rPr>
              <a:t>ènje</a:t>
            </a:r>
            <a:r>
              <a:rPr lang="fr-FR" sz="4500" b="1" dirty="0">
                <a:latin typeface="Athanasius" pitchFamily="2" charset="0"/>
              </a:rPr>
              <a:t> </a:t>
            </a:r>
            <a:r>
              <a:rPr lang="fr-FR" sz="4500" b="1" dirty="0" err="1">
                <a:latin typeface="Athanasius" pitchFamily="2" charset="0"/>
              </a:rPr>
              <a:t>nefcaji</a:t>
            </a:r>
            <a:r>
              <a:rPr lang="fr-FR" sz="4500" b="1" dirty="0">
                <a:latin typeface="Athanasius" pitchFamily="2" charset="0"/>
              </a:rPr>
              <a:t> `</a:t>
            </a:r>
            <a:r>
              <a:rPr lang="fr-FR" sz="4500" b="1" dirty="0" err="1">
                <a:latin typeface="Athanasius" pitchFamily="2" charset="0"/>
              </a:rPr>
              <a:t>èe</a:t>
            </a:r>
            <a:r>
              <a:rPr lang="fr-FR" sz="4500" b="1" dirty="0">
                <a:latin typeface="Athanasius" pitchFamily="2" charset="0"/>
              </a:rPr>
              <a:t>\</a:t>
            </a:r>
            <a:r>
              <a:rPr lang="fr-FR" sz="4500" b="1" dirty="0" err="1">
                <a:latin typeface="Athanasius" pitchFamily="2" charset="0"/>
              </a:rPr>
              <a:t>ote</a:t>
            </a:r>
            <a:r>
              <a:rPr lang="fr-FR" sz="4500" b="1" dirty="0">
                <a:latin typeface="Athanasius" pitchFamily="2" charset="0"/>
              </a:rPr>
              <a:t> </a:t>
            </a:r>
            <a:r>
              <a:rPr lang="fr-FR" sz="4500" b="1" dirty="0" err="1">
                <a:latin typeface="Athanasius" pitchFamily="2" charset="0"/>
              </a:rPr>
              <a:t>oune</a:t>
            </a:r>
            <a:r>
              <a:rPr lang="fr-FR" sz="4500" b="1" dirty="0">
                <a:latin typeface="Athanasius" pitchFamily="2" charset="0"/>
              </a:rPr>
              <a:t>\ &gt; </a:t>
            </a:r>
            <a:r>
              <a:rPr lang="fr-FR" sz="4500" b="1" dirty="0" err="1">
                <a:latin typeface="Athanasius" pitchFamily="2" charset="0"/>
              </a:rPr>
              <a:t>ouo</a:t>
            </a:r>
            <a:r>
              <a:rPr lang="fr-FR" sz="4500" b="1" dirty="0">
                <a:latin typeface="Athanasius" pitchFamily="2" charset="0"/>
              </a:rPr>
              <a:t>\ `</a:t>
            </a:r>
            <a:r>
              <a:rPr lang="fr-FR" sz="4500" b="1" dirty="0" err="1">
                <a:latin typeface="Athanasius" pitchFamily="2" charset="0"/>
              </a:rPr>
              <a:t>ènqwou</a:t>
            </a:r>
            <a:r>
              <a:rPr lang="fr-FR" sz="4500" b="1" dirty="0">
                <a:latin typeface="Athanasius" pitchFamily="2" charset="0"/>
              </a:rPr>
              <a:t> \</a:t>
            </a:r>
            <a:r>
              <a:rPr lang="fr-FR" sz="4500" b="1" dirty="0" err="1">
                <a:latin typeface="Athanasius" pitchFamily="2" charset="0"/>
              </a:rPr>
              <a:t>ancoqnef</a:t>
            </a:r>
            <a:r>
              <a:rPr lang="fr-FR" sz="4500" b="1" dirty="0">
                <a:latin typeface="Athanasius" pitchFamily="2" charset="0"/>
              </a:rPr>
              <a:t> ne &gt; </a:t>
            </a:r>
            <a:r>
              <a:rPr lang="fr-FR" sz="4500" b="1" dirty="0" err="1">
                <a:latin typeface="Athanasius" pitchFamily="2" charset="0"/>
              </a:rPr>
              <a:t>si`ècmh</a:t>
            </a:r>
            <a:r>
              <a:rPr lang="fr-FR" sz="4500" b="1" dirty="0">
                <a:latin typeface="Athanasius" pitchFamily="2" charset="0"/>
              </a:rPr>
              <a:t> V; `</a:t>
            </a:r>
            <a:r>
              <a:rPr lang="fr-FR" sz="4500" b="1" dirty="0" err="1">
                <a:latin typeface="Athanasius" pitchFamily="2" charset="0"/>
              </a:rPr>
              <a:t>èetaproceuxh</a:t>
            </a:r>
            <a:r>
              <a:rPr lang="fr-FR" sz="4500" b="1" dirty="0">
                <a:latin typeface="Athanasius" pitchFamily="2" charset="0"/>
              </a:rPr>
              <a:t> &gt; </a:t>
            </a:r>
            <a:r>
              <a:rPr lang="fr-FR" sz="4500" b="1" dirty="0" err="1">
                <a:latin typeface="Athanasius" pitchFamily="2" charset="0"/>
              </a:rPr>
              <a:t>ouo</a:t>
            </a:r>
            <a:r>
              <a:rPr lang="fr-FR" sz="4500" b="1" dirty="0">
                <a:latin typeface="Athanasius" pitchFamily="2" charset="0"/>
              </a:rPr>
              <a:t>\  `</a:t>
            </a:r>
            <a:r>
              <a:rPr lang="fr-FR" sz="4500" b="1" dirty="0" err="1">
                <a:latin typeface="Athanasius" pitchFamily="2" charset="0"/>
              </a:rPr>
              <a:t>èmper</a:t>
            </a:r>
            <a:r>
              <a:rPr lang="fr-FR" sz="4500" b="1" dirty="0">
                <a:latin typeface="Athanasius" pitchFamily="2" charset="0"/>
              </a:rPr>
              <a:t>\</a:t>
            </a:r>
            <a:r>
              <a:rPr lang="fr-FR" sz="4500" b="1" dirty="0" err="1">
                <a:latin typeface="Athanasius" pitchFamily="2" charset="0"/>
              </a:rPr>
              <a:t>i`èp</a:t>
            </a:r>
            <a:r>
              <a:rPr lang="fr-FR" sz="4500" b="1" dirty="0">
                <a:latin typeface="Athanasius" pitchFamily="2" charset="0"/>
              </a:rPr>
              <a:t>\o  `</a:t>
            </a:r>
            <a:r>
              <a:rPr lang="fr-FR" sz="4500" b="1" dirty="0" err="1">
                <a:latin typeface="Athanasius" pitchFamily="2" charset="0"/>
              </a:rPr>
              <a:t>èmpatwb</a:t>
            </a:r>
            <a:r>
              <a:rPr lang="fr-FR" sz="4500" b="1" dirty="0">
                <a:latin typeface="Athanasius" pitchFamily="2" charset="0"/>
              </a:rPr>
              <a:t>\  &gt; </a:t>
            </a:r>
            <a:r>
              <a:rPr lang="fr-FR" sz="4500" dirty="0">
                <a:latin typeface="Athanasius" pitchFamily="2" charset="0"/>
              </a:rPr>
              <a:t>`</a:t>
            </a:r>
            <a:r>
              <a:rPr lang="fr-FR" sz="4800" dirty="0">
                <a:solidFill>
                  <a:srgbClr val="C00000"/>
                </a:solidFill>
                <a:latin typeface="Athanasius" pitchFamily="2" charset="0"/>
              </a:rPr>
              <a:t> </a:t>
            </a:r>
            <a:r>
              <a:rPr lang="fr-FR" sz="4800" dirty="0" err="1">
                <a:solidFill>
                  <a:srgbClr val="C00000"/>
                </a:solidFill>
                <a:latin typeface="Athanasius" pitchFamily="2" charset="0"/>
              </a:rPr>
              <a:t>allhloui`a</a:t>
            </a:r>
            <a:endParaRPr lang="fr-FR" sz="4500" dirty="0">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٥٤ : ١٨، ١</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كلامه ألين من الدهن وهو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نصال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أنصت يا الله لصلاتى، ولا تغفل عن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تضرعى.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54 : 22 et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Ses paroles sont plus douces que l'huile, mais ce sont des poignards. Mon Dieu écoute ma prière, Ne néglige pas ma supplication.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703024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14 : 3-11</a:t>
            </a:r>
            <a:endParaRPr lang="fr-FR" sz="2800" b="1" dirty="0">
              <a:solidFill>
                <a:srgbClr val="C00000"/>
              </a:solidFill>
            </a:endParaRPr>
          </a:p>
          <a:p>
            <a:pPr marL="0" indent="0" algn="just">
              <a:buNone/>
            </a:pPr>
            <a:r>
              <a:rPr lang="fr-FR" sz="2800" b="1" dirty="0"/>
              <a:t>Comme il se trouvait à Béthanie, chez Simon le lépreux, alors qu'il était à table, une femme vint, avec un flacon d'albâtre contenant un nard pur, de grand prix. Brisant le flacon, elle le lui versa sur la tête. Or il y en eut qui s'indignèrent entre eux: «A quoi bon ce gaspillage de parfum? Ce parfum pouvait être vendu plus de trois cents deniers et donné aux pauvres.» Et ils la rudoyaient.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١٤ : ٣-١١</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وفيما هو فى بيت عنيا فى منزل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سمعان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الأبرص متكئاً، جاءت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إمرأة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ومعها قارورة طيب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ناردين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خالص كثير الثمن، فكسرت القارورة وسكبته على رأسه، وكان قوم قد تذمروا فيما بينهم قائلين: لم كان إتلاف هذا الطيب، فإنه كان يمكن أن يباع هذا ب</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أكث</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ر 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ثلثمائة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دينار ويعطى للمساكين. وكانوا يؤنبونها،</a:t>
            </a:r>
            <a:r>
              <a:rPr kumimoji="0" lang="ar-SA"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909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tandis que l'homme se tenait près de moi. On me dit: Fils d'homme, c'est ici le lieu de mon trône, le lieu où je pose la plante de mes pieds. J'y habiterai au milieu des Israélites, à jamais; et la maison d'Israël, eux et leurs rois, ne souilleront plus mon saint nom par leurs prostitutions et par les cadavres de leurs rois, en mettant leur seuil près de mon seuil et leurs montants près de mes montants, en établissant un mur commun entre eux et moi.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الرجل واقفاً بجانبى، وقال لى: أترى يا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الإنسان مكان عرشى وموضع باطن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قدمى؟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هؤلاء الذين يكون فيهم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سمى فى وسط بيت إسرائيل إلى الأبد، ولن ينجس بعد بيت إسرائيل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القدوس.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مدبريهم فى الإثم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وقتل مدبريهم فى وسطهم عندما جعلوا بابى عند أبوابهم، وأعتابى بجانب أعتابهم، وجعلوا سياجهم 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الحائط بينى وبينهم</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Jésus dit: «Laissez-la ; pourquoi la tracassez-vous? C'est une bonne œuvre qu'elle a accomplie sur moi. Les pauvres, en effet, vous les aurez toujours avec vous et, quand vous le voudrez, vous pourrez leur faire du bien, mais moi, vous ne m'aurez pas toujours. Elle a fait ce qui était en son pouvoir: d'avance elle a parfumé mon corps pour l'ensevelissement. En vérité, je vous le dis, partout où sera proclamé l'Évangile au monde entier,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فقال لهم يسوع: دعوها، ما بالكم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تعنفونها؟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عملاً حسناً الذى عملته ب</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فإن المساكين معكم كل حين، وإذا أردتم أمكنكم أن تحسنوا إليهم</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كل حين، وأما أنا فلست معكم فى كل حين، وما نالته قد فعلته إذ سبقت فدهنت جسدى بهذا الطيب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لدفنى.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الحق أقول لكم إنه حيثما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يكرز</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بهذا الإنجيل فى العالم</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كله،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on redira aussi, à sa mémoire, ce qu'elle vient de faire.» Judas Iscariote, l'un des Douze, s'en alla auprès des grands prêtres pour le leur livrer. À cette nouvelle ils se réjouirent et ils promirent de lui donner de l'argent. Et il cherchait une occasion favorable pour le livrer.</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يخبر أيضاً بما عملته هذه تذكاراً لها. ثم أن يهوذا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الإسخريوطى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أحد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الإثنى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عشر ذهب إلى رؤساء الكهنة لكى يسلمه إليهم، فلما سمعوا فرحوا وأعطوه فضة</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فكان يلتمس فرص</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كيف يسلمه بحيلة.</a:t>
            </a: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La femme qui a oint les pieds du Seigneur avec le parfum précieux et les a essuyés avec ses cheveux, grâce à la constance de sa fidélité et à son grand amour, a acquis une bonne part et une excellente renommée universelle. Les apôtres ont annoncé ce qu'elle a fait dans le monde entier. Son nom est resté connu à travers les générations. Tous les croyants en parlent. Voyez tous ces dons spirituels et ces grands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المرأة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دهنت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رجلى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الرب بالطيب الفائق ومسحتهما بشعر رأسها، من أجل ثبات أمانتها وحبها الكثير. هذه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إقتنت</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لها نصيباً صالحاً وصيتاً عالياً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جميع العالم، وبشر الرسل بما فعلته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جميع زوايا الأرض، فدام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إسمها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جميع الأجيال، يتلوه سائر المؤمنين. يا لهذه المواهب الروحانية وهذه الكرامات</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العالية</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8420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honneurs dont elle a bénéficié. Imitons sa vertu et aimons Dieu de tout notre cœur. N'imitons pas Judas qui l'a accablé à cause du bien qu'elle a fait. Ces mauvaises idées lui ont valu de trahir son maître et l’argent qu’il a reçu pour prix du sang précieux descendra avec lui dans la géhenne et son nom sera banni en une seule génération et il n'aura pas de descendance sur terre.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التى فازت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فلنمتلئ غير</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على فضيلتها ونحب الرب من كل قلوبنا، وليس مثل يهوذا الذى حنق عليها من أجل أنها صنعت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الخير.</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دفع</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ته أفكاره الشريرة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أن يبيع</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سيده، والفضة التى أخذها ثمن الذكى ستهبط معه إلى الجحيم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ليفنى </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سمه فى جيل واحد ولا يكون له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خ</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لف على الأرض.</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93074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souillaient mon saint nom par les abominations auxquelles ils se livraient, c'est pourquoi je les ai dévorés dans ma colère. Désormais ils éloigneront de moi leurs prostitutions et les cadavres de leurs rois, et j'habiterai au milieu d'eux, à jamais. Et toi, fils d'homme, décris ce Temple à la maison d'Israël, afin qu'ils rougissent de leurs abominations. Qu'ils en mesurent le plan. Et s'ils rougissent de toute leur conduite,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فنجسوا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سمى القدوس بآثامهم التى يفعلونها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فسحقتهم بغضبى قتلاً. والآن فليتركوا شرورهم. وقتل مدبريهم أمامى، فأحل فى وسطهم إلى الأبد، وأنت أيضاً يا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الإنسان أخبر بيت إسرائيل عن البيت وشكله ورسمه فيكفون عن خطاياهم، وهؤلاء ينالون عقابهم من أجل كل ما صنعوه،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2068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Amos 3 : 1-11</a:t>
            </a:r>
          </a:p>
          <a:p>
            <a:pPr marL="0" indent="0" algn="just">
              <a:buNone/>
            </a:pPr>
            <a:r>
              <a:rPr lang="fr-FR" sz="2800" b="1" dirty="0"/>
              <a:t>Écoutez cette parole que Le Seigneur prononce contre vous, enfants d'Israël, contre toute la famille que j'ai fait monter du pays d'Égypte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عاموس</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 : ١-١١</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سمعوا هذا القول الذى تكلمت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به</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عليكم يا بيت إسرائيل وعلى كل القبائل التى أخرجتها من أرض مصر قائلاً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èepaicaji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èetaicaji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èmPic</a:t>
            </a:r>
            <a:r>
              <a:rPr kumimoji="0" lang="fr-FR" sz="2800" b="1" i="0" u="none" strike="noStrike" kern="1200" cap="none" spc="0" normalizeH="0" baseline="0" noProof="0" dirty="0">
                <a:ln>
                  <a:noFill/>
                </a:ln>
                <a:solidFill>
                  <a:prstClr val="black"/>
                </a:solidFill>
                <a:effectLst/>
                <a:uLnTx/>
                <a:uFillTx/>
                <a:latin typeface="Athanasius"/>
                <a:ea typeface="+mn-ea"/>
                <a:cs typeface="+mn-cs"/>
              </a:rPr>
              <a:t>/l/ &gt; nem 'a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vulh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niben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ènXhmi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eujw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Ou`</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6829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n'ai connu que vous de toutes les familles de la terre, c'est pourquoi je vous châtierai pour toutes vos fautes. La vocation prophétique est irrésistible. Deux hommes vont-ils ensemble sans s'être concertés? Le lion rugit-il dans la forêt sans avoir une proie? Le lionceau donne-t-il de la voix, de sa tanière, sans qu'il ait rien pris? Le passereau tombe-t-il dans le filet, à terre, sans qu'il y ait de piège? Le filet se soulève-t-il du sol sans rien attraper?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إياكم عرفت من بين جميع قبائل الأرض، فلذلك أنتقم منكم عن جميع خطاياكم. أيسير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ثنان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معاً ولا يعرف بعضهما البعض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قط؟</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أيزمجر الأسد فى الغابة وليس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فريسة؟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أيطلق الشبل صوته من عرينه قط، إلا إذا خطف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شيئا؟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أيسقط طير على الأرض من غير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قانص؟</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أيكون فخ على الأرض من غير أن يصيد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شيئاً؟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61619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Sonne-t-on du cor dans une ville sans que le peuple soit effrayé? Arrive-t-il un malheur dans une ville sans que Le Seigneur en soit l'auteur? Mais le Seigneur Dieu ne fait rien qu'il n'en ait révélé le secret à ses serviteurs les prophètes. Le lion a rugi: qui ne craindrait? Le Seigneur Dieu a parlé: qui ne prophétiserait? Samarie, corrompue, périra. Proclamez-le sur les palais d'Assur et sur les palais du pays d'Égypte; dites: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أيصوت بوق فى مدينة ولا يهلع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الشعب؟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تحدث بلية فى مدينة والرب 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يصنعها؟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الرب الإله لا يصنع أمراً إلا ويعلن تأديبه لعبيده الأنبياء، أسد قد زمجر فمن لا يخاف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الإله تكلم فمن لا يتنبأ؟ أخبروا كور الآشوريين وكور مصر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وقولوا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rassemblez-vous sur les monts de Samarie, et voyez, que de désordres au milieu d'elle et que d'oppression en son sein! Ils ne savent pas agir avec droiture, - oracle du Seigneur - eux qui entassent violence et rapine en leurs palais. C'est pourquoi, ainsi parle le Seigneur Dieu: L'ennemi investira le pays, il abattra ta puissance et tes palais seront pillés.</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جبل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السامرة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وأنظروا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الغرائب الكثيرة التى فى وسطها، والجور الذى فى داخلها، ولم تعلم ما يكون أمامها يقول الرب. بما أنهم يكنزون ظلماً وشقاء فى كورهم، فلذلك هذا ما يقوله الرب الإله لصور: إن أرضك التى حولك تخرب وقوتك تسقط منك.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9600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633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enseigne-leur la forme du Temple et son plan, ses issues et ses entrées, sa forme et toutes ses dispositions, toute sa forme et toutes ses lois. Mets tout cela par écrit devant leurs yeux, afin qu'ils observent sa forme et toutes ses dispositions et qu'ils les réalisent.</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وترسم البيت وهيئته ومخارجه ومداخله ونظامه، وكل أوامره أخبرهم بها. وأكتب ذلك أمامهم فيحفظون جميع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حقوقى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وجميع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وصاياى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ويعملون بها.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1620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a:latin typeface="Athanasius" pitchFamily="2" charset="0"/>
              </a:rPr>
              <a:t>N</a:t>
            </a:r>
            <a:r>
              <a:rPr lang="fr-FR" sz="4500" b="1" dirty="0">
                <a:latin typeface="Athanasius" pitchFamily="2" charset="0"/>
              </a:rPr>
              <a:t>a\met P_ </a:t>
            </a:r>
            <a:r>
              <a:rPr lang="fr-FR" sz="4500" b="1" dirty="0" err="1">
                <a:latin typeface="Athanasius" pitchFamily="2" charset="0"/>
              </a:rPr>
              <a:t>cabol</a:t>
            </a:r>
            <a:r>
              <a:rPr lang="fr-FR" sz="4500" b="1" dirty="0">
                <a:latin typeface="Athanasius" pitchFamily="2" charset="0"/>
              </a:rPr>
              <a:t> `</a:t>
            </a:r>
            <a:r>
              <a:rPr lang="fr-FR" sz="4500" b="1" dirty="0" err="1">
                <a:latin typeface="Athanasius" pitchFamily="2" charset="0"/>
              </a:rPr>
              <a:t>ènourwmi</a:t>
            </a:r>
            <a:r>
              <a:rPr lang="fr-FR" sz="4500" b="1" dirty="0">
                <a:latin typeface="Athanasius" pitchFamily="2" charset="0"/>
              </a:rPr>
              <a:t> </a:t>
            </a:r>
            <a:r>
              <a:rPr lang="fr-FR" sz="4500" b="1" dirty="0" err="1">
                <a:latin typeface="Athanasius" pitchFamily="2" charset="0"/>
              </a:rPr>
              <a:t>ef</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&gt; `</a:t>
            </a:r>
            <a:r>
              <a:rPr lang="fr-FR" sz="4500" b="1" dirty="0" err="1">
                <a:latin typeface="Athanasius" pitchFamily="2" charset="0"/>
              </a:rPr>
              <a:t>èebol</a:t>
            </a:r>
            <a:r>
              <a:rPr lang="fr-FR" sz="4500" b="1" dirty="0">
                <a:latin typeface="Athanasius" pitchFamily="2" charset="0"/>
              </a:rPr>
              <a:t>\a </a:t>
            </a:r>
            <a:r>
              <a:rPr lang="fr-FR" sz="4500" b="1" dirty="0" err="1">
                <a:latin typeface="Athanasius" pitchFamily="2" charset="0"/>
              </a:rPr>
              <a:t>ourwmi</a:t>
            </a:r>
            <a:r>
              <a:rPr lang="fr-FR" sz="4500" b="1" dirty="0">
                <a:latin typeface="Athanasius" pitchFamily="2" charset="0"/>
              </a:rPr>
              <a:t> `</a:t>
            </a:r>
            <a:r>
              <a:rPr lang="fr-FR" sz="4500" b="1" dirty="0" err="1">
                <a:latin typeface="Athanasius" pitchFamily="2" charset="0"/>
              </a:rPr>
              <a:t>ènrefs`èinjonc</a:t>
            </a:r>
            <a:r>
              <a:rPr lang="fr-FR" sz="4500" b="1" dirty="0">
                <a:latin typeface="Athanasius" pitchFamily="2" charset="0"/>
              </a:rPr>
              <a:t> </a:t>
            </a:r>
            <a:r>
              <a:rPr lang="fr-FR" sz="4500" b="1" dirty="0" err="1">
                <a:latin typeface="Athanasius" pitchFamily="2" charset="0"/>
              </a:rPr>
              <a:t>matoujoi</a:t>
            </a:r>
            <a:r>
              <a:rPr lang="fr-FR" sz="4500" b="1" dirty="0">
                <a:latin typeface="Athanasius" pitchFamily="2" charset="0"/>
              </a:rPr>
              <a:t>  &gt; </a:t>
            </a:r>
            <a:r>
              <a:rPr lang="fr-FR" sz="4500" b="1" dirty="0" err="1">
                <a:latin typeface="Athanasius" pitchFamily="2" charset="0"/>
              </a:rPr>
              <a:t>nh`èetaucosni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ans`èinjonc</a:t>
            </a:r>
            <a:r>
              <a:rPr lang="fr-FR" sz="4500" b="1" dirty="0">
                <a:latin typeface="Athanasius" pitchFamily="2" charset="0"/>
              </a:rPr>
              <a:t> 'en pou\</a:t>
            </a:r>
            <a:r>
              <a:rPr lang="fr-FR" sz="4500" b="1" dirty="0" err="1">
                <a:latin typeface="Athanasius" pitchFamily="2" charset="0"/>
              </a:rPr>
              <a:t>ht</a:t>
            </a:r>
            <a:r>
              <a:rPr lang="fr-FR" sz="4500" b="1" dirty="0">
                <a:latin typeface="Athanasius" pitchFamily="2" charset="0"/>
              </a:rPr>
              <a:t>  &gt;   `</a:t>
            </a:r>
            <a:r>
              <a:rPr lang="fr-FR" sz="4500" b="1" dirty="0" err="1">
                <a:latin typeface="Athanasius" pitchFamily="2" charset="0"/>
              </a:rPr>
              <a:t>èmpi`èe</a:t>
            </a:r>
            <a:r>
              <a:rPr lang="fr-FR" sz="4500" b="1" dirty="0">
                <a:latin typeface="Athanasius" pitchFamily="2" charset="0"/>
              </a:rPr>
              <a:t>\</a:t>
            </a:r>
            <a:r>
              <a:rPr lang="fr-FR" sz="4500" b="1" dirty="0" err="1">
                <a:latin typeface="Athanasius" pitchFamily="2" charset="0"/>
              </a:rPr>
              <a:t>oou</a:t>
            </a:r>
            <a:r>
              <a:rPr lang="fr-FR" sz="4500" b="1" dirty="0">
                <a:latin typeface="Athanasius" pitchFamily="2" charset="0"/>
              </a:rPr>
              <a:t>  </a:t>
            </a:r>
            <a:r>
              <a:rPr lang="fr-FR" sz="4500" b="1" dirty="0" err="1">
                <a:latin typeface="Athanasius" pitchFamily="2" charset="0"/>
              </a:rPr>
              <a:t>thrf</a:t>
            </a:r>
            <a:r>
              <a:rPr lang="fr-FR" sz="4500" b="1" dirty="0">
                <a:latin typeface="Athanasius" pitchFamily="2" charset="0"/>
              </a:rPr>
              <a:t>  </a:t>
            </a:r>
            <a:r>
              <a:rPr lang="fr-FR" sz="4500" b="1" dirty="0" err="1">
                <a:latin typeface="Athanasius" pitchFamily="2" charset="0"/>
              </a:rPr>
              <a:t>aucob</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anbwtc</a:t>
            </a:r>
            <a:r>
              <a:rPr lang="fr-FR" sz="4500" b="1" dirty="0">
                <a:latin typeface="Athanasius" pitchFamily="2" charset="0"/>
              </a:rPr>
              <a:t> &gt; </a:t>
            </a:r>
            <a:r>
              <a:rPr lang="fr-FR" sz="4500" dirty="0">
                <a:latin typeface="Athanasius" pitchFamily="2" charset="0"/>
              </a:rPr>
              <a:t>``</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١٣٩ : ١، ٢ </a:t>
            </a:r>
            <a:endParaRPr lang="fr-FR" sz="2800" b="1" i="1" dirty="0">
              <a:solidFill>
                <a:srgbClr val="C00000"/>
              </a:solidFill>
            </a:endParaRPr>
          </a:p>
          <a:p>
            <a:pPr algn="just" rtl="1"/>
            <a:r>
              <a:rPr lang="ar-SA" sz="3600" b="1" dirty="0">
                <a:latin typeface="Times New Roman" panose="02020603050405020304" pitchFamily="18" charset="0"/>
              </a:rPr>
              <a:t>نجنى يا رب من إنسان شرير ومن رجل ظالم </a:t>
            </a:r>
            <a:r>
              <a:rPr lang="ar-SA" sz="3600" b="1" dirty="0" err="1">
                <a:latin typeface="Times New Roman" panose="02020603050405020304" pitchFamily="18" charset="0"/>
              </a:rPr>
              <a:t>أنقذنى</a:t>
            </a:r>
            <a:r>
              <a:rPr lang="ar-SA" sz="3600" b="1" dirty="0">
                <a:latin typeface="Times New Roman" panose="02020603050405020304" pitchFamily="18" charset="0"/>
              </a:rPr>
              <a:t>. الذين تفكروا بالظلم فى قل</a:t>
            </a:r>
            <a:r>
              <a:rPr lang="ar-EG" sz="3600" b="1" dirty="0">
                <a:latin typeface="Times New Roman" panose="02020603050405020304" pitchFamily="18" charset="0"/>
              </a:rPr>
              <a:t>و</a:t>
            </a:r>
            <a:r>
              <a:rPr lang="ar-SA" sz="3600" b="1" dirty="0">
                <a:latin typeface="Times New Roman" panose="02020603050405020304" pitchFamily="18" charset="0"/>
              </a:rPr>
              <a:t>بهم النهار كله كانوا يستعدون للقتال.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Sixième Heure de la veille du Jeudi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السادسة من ليلة الخميس</a:t>
            </a:r>
            <a:r>
              <a:rPr lang="ar-BH" altLang="fr-FR" sz="2000" b="1" i="1" dirty="0">
                <a:solidFill>
                  <a:schemeClr val="bg1"/>
                </a:solidFill>
              </a:rPr>
              <a:t>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139 : 2 et 3</a:t>
            </a:r>
            <a:endParaRPr lang="fr-FR" sz="2800" b="1" dirty="0">
              <a:solidFill>
                <a:srgbClr val="C00000"/>
              </a:solidFill>
            </a:endParaRPr>
          </a:p>
          <a:p>
            <a:pPr marL="0" indent="0" algn="just">
              <a:lnSpc>
                <a:spcPct val="90000"/>
              </a:lnSpc>
              <a:buNone/>
            </a:pPr>
            <a:r>
              <a:rPr lang="fr-FR" sz="2800" b="1" dirty="0"/>
              <a:t>Délivre-moi, Seigneur, de l'homme mauvais, contre l'homme violent défends-moi, contre ceux qui préméditent le mal et tout le jour entretiennent la guerre. </a:t>
            </a:r>
            <a:r>
              <a:rPr lang="fr-FR" sz="2800" b="1" dirty="0">
                <a:solidFill>
                  <a:srgbClr val="C00000"/>
                </a:solidFill>
              </a:rPr>
              <a:t>Alléluia</a:t>
            </a:r>
          </a:p>
        </p:txBody>
      </p:sp>
    </p:spTree>
    <p:extLst>
      <p:ext uri="{BB962C8B-B14F-4D97-AF65-F5344CB8AC3E}">
        <p14:creationId xmlns:p14="http://schemas.microsoft.com/office/powerpoint/2010/main" val="2817096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Iwannhn</a:t>
            </a:r>
            <a:r>
              <a:rPr lang="en-US" b="1" dirty="0">
                <a:solidFill>
                  <a:srgbClr val="C00000"/>
                </a:solidFill>
                <a:latin typeface="Athanasius" pitchFamily="2" charset="0"/>
              </a:rPr>
              <a:t> Kev </a:t>
            </a:r>
            <a:r>
              <a:rPr lang="en-US" b="1" dirty="0" err="1">
                <a:solidFill>
                  <a:srgbClr val="C00000"/>
                </a:solidFill>
                <a:latin typeface="Athanasius" pitchFamily="2" charset="0"/>
              </a:rPr>
              <a:t>i</a:t>
            </a:r>
            <a:r>
              <a:rPr lang="en-US" b="1" dirty="0">
                <a:solidFill>
                  <a:srgbClr val="C00000"/>
                </a:solidFill>
                <a:latin typeface="Athanasius" pitchFamily="2" charset="0"/>
              </a:rPr>
              <a:t>/b/ &gt; l/-/m/g/</a:t>
            </a:r>
          </a:p>
          <a:p>
            <a:pPr marL="0" indent="0" algn="ctr">
              <a:buNone/>
            </a:pPr>
            <a:endParaRPr lang="fr-FR" sz="2000" dirty="0">
              <a:solidFill>
                <a:srgbClr val="C00000"/>
              </a:solidFill>
              <a:latin typeface="Athanasius" pitchFamily="2" charset="0"/>
            </a:endParaRPr>
          </a:p>
          <a:p>
            <a:pPr marL="0" indent="0" algn="just">
              <a:buNone/>
            </a:pP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èetafjotou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t>
            </a:r>
            <a:r>
              <a:rPr lang="en-US" sz="2400" b="1" dirty="0" err="1">
                <a:latin typeface="Athanasius" pitchFamily="2" charset="0"/>
              </a:rPr>
              <a:t>afxopf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arwou</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mh</a:t>
            </a:r>
            <a:r>
              <a:rPr lang="en-US" sz="2400" b="1" dirty="0">
                <a:latin typeface="Athanasius" pitchFamily="2" charset="0"/>
              </a:rPr>
              <a:t>] de `</a:t>
            </a:r>
            <a:r>
              <a:rPr lang="en-US" sz="2400" b="1" dirty="0" err="1">
                <a:latin typeface="Athanasius" pitchFamily="2" charset="0"/>
              </a:rPr>
              <a:t>èmmhni</a:t>
            </a:r>
            <a:r>
              <a:rPr lang="en-US" sz="2400" b="1" dirty="0">
                <a:latin typeface="Athanasius" pitchFamily="2" charset="0"/>
              </a:rPr>
              <a:t> </a:t>
            </a:r>
            <a:r>
              <a:rPr lang="en-US" sz="2400" b="1" dirty="0" err="1">
                <a:latin typeface="Athanasius" pitchFamily="2" charset="0"/>
              </a:rPr>
              <a:t>etafaitou</a:t>
            </a:r>
            <a:r>
              <a:rPr lang="en-US" sz="2400" b="1" dirty="0">
                <a:latin typeface="Athanasius" pitchFamily="2" charset="0"/>
              </a:rPr>
              <a:t> `</a:t>
            </a:r>
            <a:r>
              <a:rPr lang="en-US" sz="2400" b="1" dirty="0" err="1">
                <a:latin typeface="Athanasius" pitchFamily="2" charset="0"/>
              </a:rPr>
              <a:t>èmpou`èmqo</a:t>
            </a:r>
            <a:r>
              <a:rPr lang="en-US" sz="2400" b="1" dirty="0">
                <a:latin typeface="Athanasius" pitchFamily="2" charset="0"/>
              </a:rPr>
              <a:t> `</a:t>
            </a:r>
            <a:r>
              <a:rPr lang="en-US" sz="2400" b="1" dirty="0" err="1">
                <a:latin typeface="Athanasius" pitchFamily="2" charset="0"/>
              </a:rPr>
              <a:t>èmpouna</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èntefjwk</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èpcaji</a:t>
            </a:r>
            <a:r>
              <a:rPr lang="en-US" sz="2400" b="1" dirty="0">
                <a:latin typeface="Athanasius" pitchFamily="2" charset="0"/>
              </a:rPr>
              <a:t> `</a:t>
            </a:r>
            <a:r>
              <a:rPr lang="en-US" sz="2400" b="1" dirty="0" err="1">
                <a:latin typeface="Athanasius" pitchFamily="2" charset="0"/>
              </a:rPr>
              <a:t>ènHca`èhac</a:t>
            </a:r>
            <a:r>
              <a:rPr lang="en-US" sz="2400" b="1" dirty="0">
                <a:latin typeface="Athanasius" pitchFamily="2" charset="0"/>
              </a:rPr>
              <a:t> </a:t>
            </a:r>
            <a:r>
              <a:rPr lang="en-US" sz="2400" b="1" dirty="0" err="1">
                <a:latin typeface="Athanasius" pitchFamily="2" charset="0"/>
              </a:rPr>
              <a:t>piprovhthc</a:t>
            </a:r>
            <a:r>
              <a:rPr lang="en-US" sz="2400" b="1" dirty="0">
                <a:latin typeface="Athanasius" pitchFamily="2" charset="0"/>
              </a:rPr>
              <a:t> </a:t>
            </a:r>
            <a:r>
              <a:rPr lang="en-US" sz="2400" b="1" dirty="0" err="1">
                <a:latin typeface="Athanasius" pitchFamily="2" charset="0"/>
              </a:rPr>
              <a:t>vh`èetafjof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P_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èetafna</a:t>
            </a:r>
            <a:r>
              <a:rPr lang="en-US" sz="2400" b="1" dirty="0">
                <a:latin typeface="Athanasius" pitchFamily="2" charset="0"/>
              </a:rPr>
              <a:t>\; `</a:t>
            </a:r>
            <a:r>
              <a:rPr lang="en-US" sz="2400" b="1" dirty="0" err="1">
                <a:latin typeface="Athanasius" pitchFamily="2" charset="0"/>
              </a:rPr>
              <a:t>èeten`ècmh</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èmP</a:t>
            </a:r>
            <a:r>
              <a:rPr lang="en-US" sz="2400" b="1" dirty="0">
                <a:latin typeface="Athanasius" pitchFamily="2" charset="0"/>
              </a:rPr>
              <a:t>_/ `</a:t>
            </a:r>
            <a:r>
              <a:rPr lang="en-US" sz="2400" b="1" dirty="0" err="1">
                <a:latin typeface="Athanasius" pitchFamily="2" charset="0"/>
              </a:rPr>
              <a:t>èetafswrp</a:t>
            </a:r>
            <a:r>
              <a:rPr lang="en-US" sz="2400" b="1" dirty="0">
                <a:latin typeface="Athanasius" pitchFamily="2" charset="0"/>
              </a:rPr>
              <a:t> `</a:t>
            </a:r>
            <a:r>
              <a:rPr lang="en-US" sz="2400" b="1" dirty="0" err="1">
                <a:latin typeface="Athanasius" pitchFamily="2" charset="0"/>
              </a:rPr>
              <a:t>èenim</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ne `</a:t>
            </a:r>
            <a:r>
              <a:rPr lang="en-US" sz="2400" b="1" dirty="0" err="1">
                <a:latin typeface="Athanasius" pitchFamily="2" charset="0"/>
              </a:rPr>
              <a:t>èmmon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èena</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afjoc</a:t>
            </a:r>
            <a:r>
              <a:rPr lang="en-US" sz="2400" b="1" dirty="0">
                <a:latin typeface="Athanasius" pitchFamily="2" charset="0"/>
              </a:rPr>
              <a:t> on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Hca`èhac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afqwm</a:t>
            </a:r>
            <a:r>
              <a:rPr lang="en-US" sz="2400" b="1" dirty="0">
                <a:latin typeface="Athanasius" pitchFamily="2" charset="0"/>
              </a:rPr>
              <a:t> `</a:t>
            </a:r>
            <a:r>
              <a:rPr lang="en-US" sz="2400" b="1" dirty="0" err="1">
                <a:latin typeface="Athanasius" pitchFamily="2" charset="0"/>
              </a:rPr>
              <a:t>ènnoubal</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afqwm</a:t>
            </a:r>
            <a:r>
              <a:rPr lang="en-US" sz="2400" b="1" dirty="0">
                <a:latin typeface="Athanasius" pitchFamily="2" charset="0"/>
              </a:rPr>
              <a:t> `</a:t>
            </a:r>
            <a:r>
              <a:rPr lang="en-US" sz="2400" b="1" dirty="0" err="1">
                <a:latin typeface="Athanasius" pitchFamily="2" charset="0"/>
              </a:rPr>
              <a:t>èmpou</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èntou`è</a:t>
            </a:r>
            <a:r>
              <a:rPr lang="en-US" sz="2400" b="1" dirty="0">
                <a:latin typeface="Athanasius" pitchFamily="2" charset="0"/>
              </a:rPr>
              <a:t>]</a:t>
            </a:r>
            <a:r>
              <a:rPr lang="en-US" sz="2400" b="1" dirty="0" err="1">
                <a:latin typeface="Athanasius" pitchFamily="2" charset="0"/>
              </a:rPr>
              <a:t>temnau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noubal</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èntou`è</a:t>
            </a:r>
            <a:r>
              <a:rPr lang="en-US" sz="2400" b="1" dirty="0">
                <a:latin typeface="Athanasius" pitchFamily="2" charset="0"/>
              </a:rPr>
              <a:t>]</a:t>
            </a:r>
            <a:r>
              <a:rPr lang="en-US" sz="2400" b="1" dirty="0" err="1">
                <a:latin typeface="Athanasius" pitchFamily="2" charset="0"/>
              </a:rPr>
              <a:t>temka</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pou</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èntoukotou</a:t>
            </a:r>
            <a:r>
              <a:rPr lang="en-US" sz="2400" b="1" dirty="0">
                <a:latin typeface="Athanasius" pitchFamily="2" charset="0"/>
              </a:rPr>
              <a:t> \</a:t>
            </a:r>
            <a:r>
              <a:rPr lang="en-US" sz="2400" b="1" dirty="0" err="1">
                <a:latin typeface="Athanasius" pitchFamily="2" charset="0"/>
              </a:rPr>
              <a:t>aroi</a:t>
            </a:r>
            <a:r>
              <a:rPr lang="en-US" sz="2400" b="1" dirty="0">
                <a:latin typeface="Athanasius" pitchFamily="2" charset="0"/>
              </a:rPr>
              <a:t> `</a:t>
            </a:r>
            <a:r>
              <a:rPr lang="en-US" sz="2400" b="1" dirty="0" err="1">
                <a:latin typeface="Athanasius" pitchFamily="2" charset="0"/>
              </a:rPr>
              <a:t>èntatoujwou</a:t>
            </a:r>
            <a:r>
              <a:rPr lang="en-US" sz="2400" b="1" dirty="0">
                <a:latin typeface="Athanasius" pitchFamily="2" charset="0"/>
              </a:rPr>
              <a:t>.</a:t>
            </a:r>
          </a:p>
          <a:p>
            <a:pPr marL="0" indent="0" algn="just">
              <a:buNone/>
            </a:pP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afjotou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Hca`èhac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afnau</a:t>
            </a:r>
            <a:r>
              <a:rPr lang="en-US" sz="2400" b="1" dirty="0">
                <a:latin typeface="Athanasius" pitchFamily="2" charset="0"/>
              </a:rPr>
              <a:t> `</a:t>
            </a:r>
            <a:r>
              <a:rPr lang="en-US" sz="2400" b="1" dirty="0" err="1">
                <a:latin typeface="Athanasius" pitchFamily="2" charset="0"/>
              </a:rPr>
              <a:t>èe`èp`èwou</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afcaji</a:t>
            </a:r>
            <a:r>
              <a:rPr lang="en-US" sz="2400" b="1" dirty="0">
                <a:latin typeface="Athanasius" pitchFamily="2" charset="0"/>
              </a:rPr>
              <a:t> </a:t>
            </a:r>
            <a:r>
              <a:rPr lang="en-US" sz="2400" b="1" dirty="0" err="1">
                <a:latin typeface="Athanasius" pitchFamily="2" charset="0"/>
              </a:rPr>
              <a:t>eqbhtf</a:t>
            </a:r>
            <a:r>
              <a:rPr lang="en-US" sz="2400" b="1" dirty="0">
                <a:latin typeface="Athanasius" pitchFamily="2" charset="0"/>
              </a:rPr>
              <a:t>. </a:t>
            </a:r>
            <a:r>
              <a:rPr lang="en-US" sz="2400" b="1" dirty="0" err="1">
                <a:latin typeface="Athanasius" pitchFamily="2" charset="0"/>
              </a:rPr>
              <a:t>Omwc</a:t>
            </a:r>
            <a:r>
              <a:rPr lang="en-US" sz="2400" b="1" dirty="0">
                <a:latin typeface="Athanasius" pitchFamily="2" charset="0"/>
              </a:rPr>
              <a:t> </a:t>
            </a:r>
            <a:r>
              <a:rPr lang="en-US" sz="2400" b="1" dirty="0" err="1">
                <a:latin typeface="Athanasius" pitchFamily="2" charset="0"/>
              </a:rPr>
              <a:t>mentoi</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nikearxwn</a:t>
            </a:r>
            <a:r>
              <a:rPr lang="en-US" sz="2400" b="1" dirty="0">
                <a:latin typeface="Athanasius" pitchFamily="2" charset="0"/>
              </a:rPr>
              <a:t> </a:t>
            </a:r>
            <a:r>
              <a:rPr lang="en-US" sz="2400" b="1" dirty="0" err="1">
                <a:latin typeface="Athanasius" pitchFamily="2" charset="0"/>
              </a:rPr>
              <a:t>auna</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nauouwn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ènnouaitou</a:t>
            </a:r>
            <a:r>
              <a:rPr lang="en-US" sz="2400" b="1" dirty="0">
                <a:latin typeface="Athanasius" pitchFamily="2" charset="0"/>
              </a:rPr>
              <a:t> `</a:t>
            </a:r>
            <a:r>
              <a:rPr lang="en-US" sz="2400" b="1" dirty="0" err="1">
                <a:latin typeface="Athanasius" pitchFamily="2" charset="0"/>
              </a:rPr>
              <a:t>èn`èapocunagwgoc</a:t>
            </a:r>
            <a:r>
              <a:rPr lang="en-US" sz="2400" b="1" dirty="0">
                <a:latin typeface="Athanasius" pitchFamily="2" charset="0"/>
              </a:rPr>
              <a:t>. </a:t>
            </a:r>
            <a:r>
              <a:rPr lang="en-US" sz="2400" b="1" dirty="0" err="1">
                <a:latin typeface="Athanasius" pitchFamily="2" charset="0"/>
              </a:rPr>
              <a:t>Aumenre</a:t>
            </a:r>
            <a:r>
              <a:rPr lang="en-US" sz="2400" b="1" dirty="0">
                <a:latin typeface="Athanasius" pitchFamily="2" charset="0"/>
              </a:rPr>
              <a:t> `</a:t>
            </a:r>
            <a:r>
              <a:rPr lang="en-US" sz="2400" b="1" dirty="0" err="1">
                <a:latin typeface="Athanasius" pitchFamily="2" charset="0"/>
              </a:rPr>
              <a:t>èp`èwou</a:t>
            </a:r>
            <a:r>
              <a:rPr lang="en-US" sz="2400" b="1" dirty="0">
                <a:latin typeface="Athanasius" pitchFamily="2" charset="0"/>
              </a:rPr>
              <a:t> gar `</a:t>
            </a:r>
            <a:r>
              <a:rPr lang="en-US" sz="2400" b="1" dirty="0" err="1">
                <a:latin typeface="Athanasius" pitchFamily="2" charset="0"/>
              </a:rPr>
              <a:t>ènnirwmi</a:t>
            </a:r>
            <a:r>
              <a:rPr lang="en-US" sz="2400" b="1" dirty="0">
                <a:latin typeface="Athanasius" pitchFamily="2" charset="0"/>
              </a:rPr>
              <a:t> </a:t>
            </a:r>
            <a:r>
              <a:rPr lang="en-US" sz="2400" b="1" dirty="0" err="1">
                <a:latin typeface="Athanasius" pitchFamily="2" charset="0"/>
              </a:rPr>
              <a:t>mallon</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ote</a:t>
            </a:r>
            <a:r>
              <a:rPr lang="en-US" sz="2400" b="1" dirty="0">
                <a:latin typeface="Athanasius" pitchFamily="2" charset="0"/>
              </a:rPr>
              <a:t> `</a:t>
            </a:r>
            <a:r>
              <a:rPr lang="en-US" sz="2400" b="1" dirty="0" err="1">
                <a:latin typeface="Athanasius" pitchFamily="2" charset="0"/>
              </a:rPr>
              <a:t>èp`èwou</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a:t>
            </a:r>
          </a:p>
          <a:p>
            <a:pPr marL="0" indent="0" algn="just">
              <a:buNone/>
            </a:pP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10DA141E-A1D4-49DC-95AD-BE4EE160D444}"/>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Sixième Heure de la veille du Jeudi Saint</a:t>
            </a:r>
            <a:endParaRPr lang="fr-FR" sz="1600" dirty="0">
              <a:solidFill>
                <a:schemeClr val="bg1"/>
              </a:solidFill>
            </a:endParaRPr>
          </a:p>
        </p:txBody>
      </p:sp>
      <p:sp>
        <p:nvSpPr>
          <p:cNvPr id="6" name="Rectangle 74">
            <a:extLst>
              <a:ext uri="{FF2B5EF4-FFF2-40B4-BE49-F238E27FC236}">
                <a16:creationId xmlns:a16="http://schemas.microsoft.com/office/drawing/2014/main" id="{708AB3B5-FE2D-43C5-9B46-210C13C55F3F}"/>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السادسة من ليلة الخميس</a:t>
            </a:r>
            <a:r>
              <a:rPr lang="ar-BH" altLang="fr-FR" sz="2000" b="1" i="1" dirty="0">
                <a:solidFill>
                  <a:schemeClr val="bg1"/>
                </a:solidFill>
              </a:rPr>
              <a:t> المقدس</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a:latin typeface="Athanasius" pitchFamily="2" charset="0"/>
              </a:rPr>
              <a:t>N</a:t>
            </a:r>
            <a:r>
              <a:rPr lang="fr-FR" sz="4500" b="1" dirty="0">
                <a:latin typeface="Athanasius" pitchFamily="2" charset="0"/>
              </a:rPr>
              <a:t>a\met P_ </a:t>
            </a:r>
            <a:r>
              <a:rPr lang="fr-FR" sz="4500" b="1" dirty="0" err="1">
                <a:latin typeface="Athanasius" pitchFamily="2" charset="0"/>
              </a:rPr>
              <a:t>cabol</a:t>
            </a:r>
            <a:r>
              <a:rPr lang="fr-FR" sz="4500" b="1" dirty="0">
                <a:latin typeface="Athanasius" pitchFamily="2" charset="0"/>
              </a:rPr>
              <a:t> `</a:t>
            </a:r>
            <a:r>
              <a:rPr lang="fr-FR" sz="4500" b="1" dirty="0" err="1">
                <a:latin typeface="Athanasius" pitchFamily="2" charset="0"/>
              </a:rPr>
              <a:t>ènourwmi</a:t>
            </a:r>
            <a:r>
              <a:rPr lang="fr-FR" sz="4500" b="1" dirty="0">
                <a:latin typeface="Athanasius" pitchFamily="2" charset="0"/>
              </a:rPr>
              <a:t> </a:t>
            </a:r>
            <a:r>
              <a:rPr lang="fr-FR" sz="4500" b="1" dirty="0" err="1">
                <a:latin typeface="Athanasius" pitchFamily="2" charset="0"/>
              </a:rPr>
              <a:t>ef</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&gt; `</a:t>
            </a:r>
            <a:r>
              <a:rPr lang="fr-FR" sz="4500" b="1" dirty="0" err="1">
                <a:latin typeface="Athanasius" pitchFamily="2" charset="0"/>
              </a:rPr>
              <a:t>èebol</a:t>
            </a:r>
            <a:r>
              <a:rPr lang="fr-FR" sz="4500" b="1" dirty="0">
                <a:latin typeface="Athanasius" pitchFamily="2" charset="0"/>
              </a:rPr>
              <a:t>\a </a:t>
            </a:r>
            <a:r>
              <a:rPr lang="fr-FR" sz="4500" b="1" dirty="0" err="1">
                <a:latin typeface="Athanasius" pitchFamily="2" charset="0"/>
              </a:rPr>
              <a:t>ourwmi</a:t>
            </a:r>
            <a:r>
              <a:rPr lang="fr-FR" sz="4500" b="1" dirty="0">
                <a:latin typeface="Athanasius" pitchFamily="2" charset="0"/>
              </a:rPr>
              <a:t> `</a:t>
            </a:r>
            <a:r>
              <a:rPr lang="fr-FR" sz="4500" b="1" dirty="0" err="1">
                <a:latin typeface="Athanasius" pitchFamily="2" charset="0"/>
              </a:rPr>
              <a:t>ènrefs`èinjonc</a:t>
            </a:r>
            <a:r>
              <a:rPr lang="fr-FR" sz="4500" b="1" dirty="0">
                <a:latin typeface="Athanasius" pitchFamily="2" charset="0"/>
              </a:rPr>
              <a:t> </a:t>
            </a:r>
            <a:r>
              <a:rPr lang="fr-FR" sz="4500" b="1" dirty="0" err="1">
                <a:latin typeface="Athanasius" pitchFamily="2" charset="0"/>
              </a:rPr>
              <a:t>matoujoi</a:t>
            </a:r>
            <a:r>
              <a:rPr lang="fr-FR" sz="4500" b="1" dirty="0">
                <a:latin typeface="Athanasius" pitchFamily="2" charset="0"/>
              </a:rPr>
              <a:t>  &gt; </a:t>
            </a:r>
            <a:r>
              <a:rPr lang="fr-FR" sz="4500" b="1" dirty="0" err="1">
                <a:latin typeface="Athanasius" pitchFamily="2" charset="0"/>
              </a:rPr>
              <a:t>nh`èetaucosni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ans`èinjonc</a:t>
            </a:r>
            <a:r>
              <a:rPr lang="fr-FR" sz="4500" b="1" dirty="0">
                <a:latin typeface="Athanasius" pitchFamily="2" charset="0"/>
              </a:rPr>
              <a:t> 'en pou\</a:t>
            </a:r>
            <a:r>
              <a:rPr lang="fr-FR" sz="4500" b="1" dirty="0" err="1">
                <a:latin typeface="Athanasius" pitchFamily="2" charset="0"/>
              </a:rPr>
              <a:t>ht</a:t>
            </a:r>
            <a:r>
              <a:rPr lang="fr-FR" sz="4500" b="1" dirty="0">
                <a:latin typeface="Athanasius" pitchFamily="2" charset="0"/>
              </a:rPr>
              <a:t>  &gt;   `</a:t>
            </a:r>
            <a:r>
              <a:rPr lang="fr-FR" sz="4500" b="1" dirty="0" err="1">
                <a:latin typeface="Athanasius" pitchFamily="2" charset="0"/>
              </a:rPr>
              <a:t>èmpi`èe</a:t>
            </a:r>
            <a:r>
              <a:rPr lang="fr-FR" sz="4500" b="1" dirty="0">
                <a:latin typeface="Athanasius" pitchFamily="2" charset="0"/>
              </a:rPr>
              <a:t>\</a:t>
            </a:r>
            <a:r>
              <a:rPr lang="fr-FR" sz="4500" b="1" dirty="0" err="1">
                <a:latin typeface="Athanasius" pitchFamily="2" charset="0"/>
              </a:rPr>
              <a:t>oou</a:t>
            </a:r>
            <a:r>
              <a:rPr lang="fr-FR" sz="4500" b="1" dirty="0">
                <a:latin typeface="Athanasius" pitchFamily="2" charset="0"/>
              </a:rPr>
              <a:t>  </a:t>
            </a:r>
            <a:r>
              <a:rPr lang="fr-FR" sz="4500" b="1" dirty="0" err="1">
                <a:latin typeface="Athanasius" pitchFamily="2" charset="0"/>
              </a:rPr>
              <a:t>thrf</a:t>
            </a:r>
            <a:r>
              <a:rPr lang="fr-FR" sz="4500" b="1" dirty="0">
                <a:latin typeface="Athanasius" pitchFamily="2" charset="0"/>
              </a:rPr>
              <a:t>  </a:t>
            </a:r>
            <a:r>
              <a:rPr lang="fr-FR" sz="4500" b="1" dirty="0" err="1">
                <a:latin typeface="Athanasius" pitchFamily="2" charset="0"/>
              </a:rPr>
              <a:t>aucob</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anbwtc</a:t>
            </a:r>
            <a:r>
              <a:rPr lang="fr-FR" sz="4500" b="1" dirty="0">
                <a:latin typeface="Athanasius" pitchFamily="2" charset="0"/>
              </a:rPr>
              <a:t> &gt; </a:t>
            </a:r>
            <a:r>
              <a:rPr lang="fr-FR" sz="4500" dirty="0">
                <a:latin typeface="Athanasius" pitchFamily="2" charset="0"/>
              </a:rPr>
              <a:t>``</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١٣٩ : ١، ٢ </a:t>
            </a:r>
            <a:endParaRPr lang="fr-FR" sz="2800" b="1" i="1" dirty="0">
              <a:solidFill>
                <a:srgbClr val="C00000"/>
              </a:solidFill>
            </a:endParaRPr>
          </a:p>
          <a:p>
            <a:pPr algn="just" rtl="1"/>
            <a:r>
              <a:rPr lang="ar-SA" sz="3600" b="1" dirty="0">
                <a:latin typeface="Times New Roman" panose="02020603050405020304" pitchFamily="18" charset="0"/>
              </a:rPr>
              <a:t>نجنى يا رب من إنسان شرير ومن رجل ظالم </a:t>
            </a:r>
            <a:r>
              <a:rPr lang="ar-SA" sz="3600" b="1" dirty="0" err="1">
                <a:latin typeface="Times New Roman" panose="02020603050405020304" pitchFamily="18" charset="0"/>
              </a:rPr>
              <a:t>أنقذنى</a:t>
            </a:r>
            <a:r>
              <a:rPr lang="ar-SA" sz="3600" b="1" dirty="0">
                <a:latin typeface="Times New Roman" panose="02020603050405020304" pitchFamily="18" charset="0"/>
              </a:rPr>
              <a:t>. الذين تفكروا بالظلم فى قل</a:t>
            </a:r>
            <a:r>
              <a:rPr lang="ar-EG" sz="3600" b="1" dirty="0">
                <a:latin typeface="Times New Roman" panose="02020603050405020304" pitchFamily="18" charset="0"/>
              </a:rPr>
              <a:t>و</a:t>
            </a:r>
            <a:r>
              <a:rPr lang="ar-SA" sz="3600" b="1" dirty="0">
                <a:latin typeface="Times New Roman" panose="02020603050405020304" pitchFamily="18" charset="0"/>
              </a:rPr>
              <a:t>بهم النهار كله كانوا يستعدون للقتال.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Sixième Heure de la veille du Jeudi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السادسة من ليلة الخميس</a:t>
            </a:r>
            <a:r>
              <a:rPr lang="ar-BH" altLang="fr-FR" sz="2000" b="1" i="1" dirty="0">
                <a:solidFill>
                  <a:schemeClr val="bg1"/>
                </a:solidFill>
              </a:rPr>
              <a:t>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139 : 2 et 3</a:t>
            </a:r>
            <a:endParaRPr lang="fr-FR" sz="2800" b="1" dirty="0">
              <a:solidFill>
                <a:srgbClr val="C00000"/>
              </a:solidFill>
            </a:endParaRPr>
          </a:p>
          <a:p>
            <a:pPr marL="0" indent="0" algn="just">
              <a:lnSpc>
                <a:spcPct val="90000"/>
              </a:lnSpc>
              <a:buNone/>
            </a:pPr>
            <a:r>
              <a:rPr lang="fr-FR" sz="2800" b="1" dirty="0"/>
              <a:t>Délivre-moi, Seigneur, de l'homme mauvais, contre l'homme violent défends-moi, contre ceux qui préméditent le mal et tout le jour entretiennent la guerre. </a:t>
            </a:r>
            <a:r>
              <a:rPr lang="fr-FR" sz="2800" b="1" dirty="0">
                <a:solidFill>
                  <a:srgbClr val="C00000"/>
                </a:solidFill>
              </a:rPr>
              <a:t>Alléluia</a:t>
            </a:r>
          </a:p>
        </p:txBody>
      </p:sp>
    </p:spTree>
    <p:extLst>
      <p:ext uri="{BB962C8B-B14F-4D97-AF65-F5344CB8AC3E}">
        <p14:creationId xmlns:p14="http://schemas.microsoft.com/office/powerpoint/2010/main" val="546407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12 : 36-43</a:t>
            </a:r>
          </a:p>
          <a:p>
            <a:pPr marL="0" indent="0" algn="just">
              <a:buNone/>
            </a:pPr>
            <a:r>
              <a:rPr lang="fr-FR" sz="2800" b="1" dirty="0"/>
              <a:t>Ainsi parla Jésus, et s'en allant il se déroba à leur vue. Bien qu'il eût fait tant de signes devant eux, ils ne croyaient pas en lui, afin que s'accomplît la parole dite par Isaïe le prophète: Seigneur, qui a cru à notre parole? Et le bras du Seigneur, à qui a-t-il été révélé?</a:t>
            </a:r>
          </a:p>
          <a:p>
            <a:pPr marL="0" indent="0" algn="just">
              <a:buNone/>
            </a:pPr>
            <a:r>
              <a:rPr lang="fr-FR" sz="2800" b="1" dirty="0"/>
              <a:t>Aussi bien ne pouvaient-ils croire, car Isaïe a dit encore: Il a aveuglé leurs yeux et il a endurci leur cœur, pour que leurs yeux ne voient pas,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٣٦</a:t>
            </a:r>
            <a:r>
              <a:rPr kumimoji="0" lang="ar-BH"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٤٣</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قال يسوع هذا ثم مضى وتوارى عنهم، ومع هذه الآيات الكثيرة التى صنعها أمامهم لم يؤمنوا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ليتم كلام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النبى الذى قاله :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من صدق خبرنا</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ولمن أعلنت ذراع الرب</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ومن أجل هذا لم يقدروا أن يؤمنوا لأن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قال أيضاً: قد طمس عيونهم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أغلق</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قلوبهم لئلا يبصروا بعيونهم </a:t>
            </a: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9679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leur cœur ne comprenne pas, qu'ils ne se convertissent pas et que je ne les guérisse pas. Isaïe a dit cela, parce qu'il eut la vision de sa gloire et qu'il parla de lui. Toutefois, il est vrai, même parmi les notables, un bon nombre crurent en lui, mais à cause des Pharisiens ils ne se déclaraient pas, de peur d'être exclus de la synagogue, car ils aimèrent la gloire des hommes plus que la gloire de Dieu.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ويفهموا بقلوبهم ويرجعوا إلى</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فأشفيهم. قال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هذا لأنه رأى مجد الله وتكلم عنه، ومع ذلك فإن كثيراً من الرؤساء أيضاً آمنوا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ولكنهم لسبب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الفريسيين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لم يعترفوا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لئلا يصيروا خارج المجمع</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لأنهم أحبوا مجد الناس أكثر من مجد الله</a:t>
            </a:r>
            <a:r>
              <a:rPr kumimoji="0" lang="fr-FR" sz="3600" b="1" i="0" u="none" strike="noStrike" kern="1200" cap="none" spc="0" normalizeH="0" baseline="0" noProof="0" dirty="0">
                <a:ln>
                  <a:noFill/>
                </a:ln>
                <a:solidFill>
                  <a:prstClr val="black"/>
                </a:solidFill>
                <a:effectLst/>
                <a:uLnTx/>
                <a:uFillTx/>
                <a:latin typeface="Calibri"/>
                <a:ea typeface="+mn-ea"/>
                <a:cs typeface="+mn-cs"/>
              </a:rPr>
              <a:t>.</a:t>
            </a:r>
            <a:endPar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64705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prophète Isaïe s'écrie par l'Esprit vers le peuple ignorant des fils d'Israël. Il leur reproche sans complaisance l'impureté de leurs actions et leurs péchés. Lorsqu' Emmanuel est venu et a fait ces choses surprenantes, ils ont transgressé ses paroles pleines de grâce et furent attirés par les superstitions et les actions vaines. Ils ont renié la gloire de sa Divinité. Ce sont les fils rejetés,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النبى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يصرخ بالروح نحو الشعب الجاهل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إسرائيل، يبكتهم بغير محاباة من أجل دنس أعمالهم وآثامهم. لما ظهر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عمانوئيل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وصنع أعمالاً تبهر العقول، فتعدوا أقواله المملوءة نعمة ومالوا إلى الخرافات والأعمال الباطلة، وجحدوا مجد لاهوته، أعنى الأبناء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المرذولين</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74653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plantes qui ne portent pas de fruit. Rejette leurs idées ô grand prophète. Ils ressemblent à leurs pères et ils ont comblé leurs mesures. Il dit: «Seigneur, qui a cru à notre parole? et le bras du Seigneur, à qui a-t-il été révélé?» La voix du Seigneur c'est son Fils Unique qui est apparu charnellement aux fils d'Israël. Il les a traités avec Sa justice et Sa miséricorde. Mais ils ne Lui ont pas obéi, ils n'ont pas cru en Lui.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والزرع الغير مثمر، بك</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 رأيهم أيها النبى العظيم، لأنهم تشبهوا بآبائهم و</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كملوا مكاييلهم فقال: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يارب</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من صدق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خبرنا؟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وذراعك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أعلنت؟</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إن صوت الرب هو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إبنه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الوحيد الذى تراءى بالجسد لبنى إسرائيل وعدله ورحمته أظهرهما فيهم، ومع هذا لم يطيعوا ولم يؤمنوا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51265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Comment auraient-ils pu croire au Christ puisque Isaïe avait déjà dit à leur sujet: «Il a aveuglé leurs yeux et il a endurci leur cœur, pour que leurs yeux ne voient pas, que leur cœur ne comprenne pas, qu'ils ne se convertissent pas…» Ecoute Israël! Aucun autre ne se lèvera pour sauver ton peuple de Sa part. Lui seul, Jésus le Sauveur du monde, a uni les juifs et les païens par Son incarnation. La lumière est venue chez les siens,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كيف يؤمنون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سبق فنطق من أجلهم هكذا قائلاً: إنه طمس عيونهم وبلد قلوبهم وثقل آذانهم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وأفهامهم</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معاً</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سمع يا إسرائيل، ليس آخر يقوم يخلص شعبك من قبله إلا يسوع مخلص العالم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الذى جعل ال</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ثنين واحداً بتجسده. جاء النور إلى خاصته</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006400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ils ne l'ont pas reçue. Ils ont mieux aimé les ténèbres. Les nations étrangères ont reçu ses commandements, ils sont devenus Son peuple réuni en tout lieu. Ils ont connu Sa miséricorde et Sa grâce débordante dont Il les a comblées par Sa bonté.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وخاصته لم تقبله، بل أحبوا الظلمة</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والشعوب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الغري</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ة قبلت وصاياه وصارت له شعباً مجتمعاً فى كل مكان، وعرفوا رحمته وغزير نعمته التى أفاضها عليهم كصلاحه.</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0308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Ezéchiel 20 : 27-33 </a:t>
            </a:r>
          </a:p>
          <a:p>
            <a:pPr marL="0" indent="0" algn="just">
              <a:buNone/>
            </a:pPr>
            <a:r>
              <a:rPr lang="fr-FR" sz="3600" b="1" dirty="0"/>
              <a:t>C'est pourquoi, parle à la maison d'Israël, fils d'homme. Tu leur diras: Ainsi parle le Seigneur Dieu.</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حزقيال</a:t>
            </a:r>
            <a:r>
              <a:rPr kumimoji="0" lang="ar-AE"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٢٠ : ٢٧ – ٣٣</a:t>
            </a:r>
            <a:r>
              <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fr-FR" alt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لأجل ذلك كلم بيت إسرائيل يا </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بن آدم، وقل لهم: هذا ما يقوله </a:t>
            </a:r>
            <a:r>
              <a:rPr kumimoji="0" lang="ar-EG" altLang="fr-FR"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أدوناى</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الرب،</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Iezekiyl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Eqbe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èm`èpIc</a:t>
            </a:r>
            <a:r>
              <a:rPr kumimoji="0" lang="fr-FR" sz="2800" b="1" i="0" u="none" strike="noStrike" kern="1200" cap="none" spc="0" normalizeH="0" baseline="0" noProof="0" dirty="0">
                <a:ln>
                  <a:noFill/>
                </a:ln>
                <a:solidFill>
                  <a:prstClr val="black"/>
                </a:solidFill>
                <a:effectLst/>
                <a:uLnTx/>
                <a:uFillTx/>
                <a:latin typeface="Athanasius"/>
                <a:ea typeface="+mn-ea"/>
                <a:cs typeface="+mn-cs"/>
              </a:rPr>
              <a:t>/l/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èm`èvrwmi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ek`èejoc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nh`èetefjw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è`èmmwou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Adwnai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تاسع</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3348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En cela encore vos pères m'ont outragé en m'étant infidèles. Et pourtant je les ai menés au pays que j'avais juré solennellement de leur donner. Ils y ont vu toutes sortes de collines élevées, toutes sortes d'arbres touffus, et ils y ont offert leurs sacrifices et présenté leurs offrandes provocantes ; ils y ont déposé leurs parfums d'apaisement et versé leurs libations. Et je leur ai dit : Qu'est-ce que le haut lieu où vous allez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إلى هذه الساعة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أغضبنى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آباؤكم بآثامهم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سقطوا فيها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أمامى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وأدخلتهم إلى الأرض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بسطت يدى عليها لأعطيهم إياها. فرأوا كل تل عال، وإلى أسفل كل الأشجار المورقة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وذبحوا هناك الذبائح للآلهة وقربوا البخور فى ذلك الموضع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وسكبوا هناك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سكائبهم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فقلت لهم: ما هذه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الأبانا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المرتفعة التى تدخلون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إليها؟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33824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ils l'ont appelé du nom de </a:t>
            </a:r>
            <a:r>
              <a:rPr lang="fr-FR" sz="2800" b="1" dirty="0" err="1"/>
              <a:t>Bama</a:t>
            </a:r>
            <a:r>
              <a:rPr lang="fr-FR" sz="2800" b="1" dirty="0"/>
              <a:t> jusqu'à ce jour. Eh bien! dis à la maison d'Israël: Ainsi parle le Seigneur Dieu. Est-il vrai que vous vous souillez en vous conduisant comme vos pères, en vous prostituant en suivant leurs horreurs, en présentant vos offrandes et en faisant passer vos enfants par le feu? que vous vous souillez avec toutes vos ordures jusqu'à ce jour? Et moi, je me laisserais consulter par vous, maison d'Israël ?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فد</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سمها أبانا إلى هذا اليوم، لذلك قلت لبيت إسرائيل هذا ما يقوله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السيد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إذ كنتم ستتنجسون بآثام الآباء وتتبعون أرجاسهم بتقديم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باكورات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تقدماتكم وإجازة أبنائكم فى النار، تتنجسون بجميع أفكاركم إلى هذا اليوم، وأنا أيضاُ هل أجاوبكم يا بيت إسرائيل ؟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17604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 ma vie! Parole du Seigneur Dieu, je ne me laisserai pas consulter par vous. Quant au rêve qui hante votre esprit, il ne se réalisera jamais; quand vous dites: «Nous serons comme les nations, comme les tribus des pays étrangers, en servant le bois et la pierre.» Par ma vie! parole du Seigneur Dieu, je le jure: c'est moi qui régnerai sur vous, à main forte et à bras étendu, en déversant ma fureur.</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أنا،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أدوناى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إننى لا أجاوبكم، سوف لا يخطر هذا على بالكم ولن يكون هذا، إذ تقولون إننا سنصير مثل الأمم وكقبائل الأرض وكنفوس البشر فنع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 الخشب والحجر، فلذلك حى أنا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أدوناى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إننى بيد عزيزة وبذراع عالية وبغضب مسكوب أملك عليكم.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86128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55682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8686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6934</TotalTime>
  <Words>19375</Words>
  <Application>Microsoft Office PowerPoint</Application>
  <PresentationFormat>Grand écran</PresentationFormat>
  <Paragraphs>1714</Paragraphs>
  <Slides>207</Slides>
  <Notes>207</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207</vt:i4>
      </vt:variant>
    </vt:vector>
  </HeadingPairs>
  <TitlesOfParts>
    <vt:vector size="220" baseType="lpstr">
      <vt:lpstr>Arial</vt:lpstr>
      <vt:lpstr>Athanasius</vt:lpstr>
      <vt:lpstr>Avva_Marcos</vt:lpstr>
      <vt:lpstr>Book Antiqua</vt:lpstr>
      <vt:lpstr>Bookman Old Style</vt:lpstr>
      <vt:lpstr>Calibri</vt:lpstr>
      <vt:lpstr>Castellar</vt:lpstr>
      <vt:lpstr>CS Avva Shenouda</vt:lpstr>
      <vt:lpstr>NewCaledoniaLTStd-SemiBd</vt:lpstr>
      <vt:lpstr>Times New Roman</vt:lpstr>
      <vt:lpstr>Wingdings</vt:lpstr>
      <vt:lpstr>Thème Office</vt:lpstr>
      <vt:lpstr>1_Thème Office</vt:lpstr>
      <vt:lpstr>Présentation PowerPoint</vt:lpstr>
      <vt:lpstr>Présentation PowerPoint</vt:lpstr>
      <vt:lpstr>1ère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328</cp:revision>
  <dcterms:created xsi:type="dcterms:W3CDTF">2010-03-29T19:44:22Z</dcterms:created>
  <dcterms:modified xsi:type="dcterms:W3CDTF">2024-04-25T15:43:08Z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2022-04-12T20:21:39Z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c8b775c2-a156-4b0d-9af6-af5a5729e595</vt:lpwstr>
  </property>
  <property fmtid="{D5CDD505-2E9C-101B-9397-08002B2CF9AE}" pid="8" name="MSIP_Label_07222825-62ea-40f3-96b5-5375c07996e2_ContentBits">
    <vt:lpwstr>0</vt:lpwstr>
  </property>
</Properties>
</file>